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8" r:id="rId4"/>
    <p:sldId id="258" r:id="rId5"/>
    <p:sldId id="259" r:id="rId6"/>
    <p:sldId id="260" r:id="rId7"/>
    <p:sldId id="270" r:id="rId8"/>
    <p:sldId id="271" r:id="rId9"/>
    <p:sldId id="272" r:id="rId10"/>
    <p:sldId id="274" r:id="rId11"/>
    <p:sldId id="293" r:id="rId12"/>
    <p:sldId id="294" r:id="rId13"/>
    <p:sldId id="295" r:id="rId14"/>
    <p:sldId id="261" r:id="rId15"/>
    <p:sldId id="273" r:id="rId16"/>
    <p:sldId id="289" r:id="rId17"/>
    <p:sldId id="275" r:id="rId18"/>
    <p:sldId id="278" r:id="rId19"/>
    <p:sldId id="296" r:id="rId20"/>
    <p:sldId id="279" r:id="rId21"/>
    <p:sldId id="280" r:id="rId22"/>
    <p:sldId id="290" r:id="rId23"/>
    <p:sldId id="297" r:id="rId24"/>
    <p:sldId id="283" r:id="rId25"/>
    <p:sldId id="284" r:id="rId26"/>
    <p:sldId id="285" r:id="rId27"/>
    <p:sldId id="286" r:id="rId28"/>
    <p:sldId id="287" r:id="rId29"/>
    <p:sldId id="266" r:id="rId30"/>
    <p:sldId id="292" r:id="rId31"/>
    <p:sldId id="269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Play" pitchFamily="2" charset="0"/>
      <p:regular r:id="rId38"/>
      <p:bold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Times" pitchFamily="2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hvCMwAvXIJeTTsn9j5ueaBgVq7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8330"/>
    <a:srgbClr val="8C2D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887DD2-1A49-4DF6-96B0-921D4F6BABEF}">
  <a:tblStyle styleId="{9F887DD2-1A49-4DF6-96B0-921D4F6BAB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4582"/>
  </p:normalViewPr>
  <p:slideViewPr>
    <p:cSldViewPr snapToGrid="0" snapToObjects="1">
      <p:cViewPr varScale="1">
        <p:scale>
          <a:sx n="120" d="100"/>
          <a:sy n="120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aolemos/Desktop/Planeamento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aolemos/Desktop/Planeamento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aolemos/Desktop/Planeamento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aolemos/Desktop/Planeamento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aolemos/Desktop/Planeamento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aolemos/Desktop/Planeamento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 w="31750" cap="rnd">
              <a:solidFill>
                <a:srgbClr val="8C2D19"/>
              </a:solidFill>
              <a:round/>
            </a:ln>
            <a:effectLst/>
          </c:spPr>
          <c:marker>
            <c:symbol val="none"/>
          </c:marker>
          <c:cat>
            <c:numRef>
              <c:f>Sheet3!$A$2:$A$24</c:f>
              <c:numCache>
                <c:formatCode>General</c:formatCode>
                <c:ptCount val="2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  <c:pt idx="22">
                  <c:v>2022</c:v>
                </c:pt>
              </c:numCache>
            </c:numRef>
          </c:cat>
          <c:val>
            <c:numRef>
              <c:f>Sheet3!$B$2:$B$24</c:f>
              <c:numCache>
                <c:formatCode>General</c:formatCode>
                <c:ptCount val="23"/>
                <c:pt idx="0">
                  <c:v>77</c:v>
                </c:pt>
                <c:pt idx="1">
                  <c:v>102</c:v>
                </c:pt>
                <c:pt idx="2">
                  <c:v>111</c:v>
                </c:pt>
                <c:pt idx="3">
                  <c:v>147</c:v>
                </c:pt>
                <c:pt idx="4">
                  <c:v>227</c:v>
                </c:pt>
                <c:pt idx="5">
                  <c:v>285</c:v>
                </c:pt>
                <c:pt idx="6">
                  <c:v>351</c:v>
                </c:pt>
                <c:pt idx="7">
                  <c:v>417</c:v>
                </c:pt>
                <c:pt idx="8">
                  <c:v>542</c:v>
                </c:pt>
                <c:pt idx="9">
                  <c:v>699</c:v>
                </c:pt>
                <c:pt idx="10">
                  <c:v>814</c:v>
                </c:pt>
                <c:pt idx="11">
                  <c:v>874</c:v>
                </c:pt>
                <c:pt idx="12">
                  <c:v>1111</c:v>
                </c:pt>
                <c:pt idx="13">
                  <c:v>1166</c:v>
                </c:pt>
                <c:pt idx="14">
                  <c:v>1329</c:v>
                </c:pt>
                <c:pt idx="15">
                  <c:v>1568</c:v>
                </c:pt>
                <c:pt idx="16">
                  <c:v>1830</c:v>
                </c:pt>
                <c:pt idx="17">
                  <c:v>2117</c:v>
                </c:pt>
                <c:pt idx="18">
                  <c:v>2702</c:v>
                </c:pt>
                <c:pt idx="19">
                  <c:v>3604</c:v>
                </c:pt>
                <c:pt idx="20">
                  <c:v>4112</c:v>
                </c:pt>
                <c:pt idx="21">
                  <c:v>5195</c:v>
                </c:pt>
                <c:pt idx="22">
                  <c:v>2725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25-7548-955D-DD5B8E70CC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19717727"/>
        <c:axId val="885581743"/>
      </c:lineChart>
      <c:catAx>
        <c:axId val="71971772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T"/>
          </a:p>
        </c:txPr>
        <c:crossAx val="885581743"/>
        <c:crosses val="autoZero"/>
        <c:auto val="1"/>
        <c:lblAlgn val="ctr"/>
        <c:lblOffset val="100"/>
        <c:noMultiLvlLbl val="0"/>
      </c:catAx>
      <c:valAx>
        <c:axId val="885581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T"/>
          </a:p>
        </c:txPr>
        <c:crossAx val="719717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P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Meta</a:t>
            </a:r>
            <a:r>
              <a:rPr lang="en-GB" baseline="0"/>
              <a:t> extraction duration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1000 Entries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57D-A742-9FA4-9A026C23AFD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Sheet4!$A$2:$A$11</c:f>
              <c:strCache>
                <c:ptCount val="10"/>
                <c:pt idx="0">
                  <c:v>Simple</c:v>
                </c:pt>
                <c:pt idx="1">
                  <c:v>Statistical</c:v>
                </c:pt>
                <c:pt idx="2">
                  <c:v>Information Theoretical</c:v>
                </c:pt>
                <c:pt idx="3">
                  <c:v>Model-based</c:v>
                </c:pt>
                <c:pt idx="4">
                  <c:v>Landmarking</c:v>
                </c:pt>
                <c:pt idx="5">
                  <c:v>Relative Landmarking</c:v>
                </c:pt>
                <c:pt idx="6">
                  <c:v>Clustering</c:v>
                </c:pt>
                <c:pt idx="7">
                  <c:v>Concept</c:v>
                </c:pt>
                <c:pt idx="8">
                  <c:v>Itemset</c:v>
                </c:pt>
                <c:pt idx="9">
                  <c:v>Complexity</c:v>
                </c:pt>
              </c:strCache>
            </c:strRef>
          </c:cat>
          <c:val>
            <c:numRef>
              <c:f>Sheet4!$B$2:$B$11</c:f>
              <c:numCache>
                <c:formatCode>h:mm:ss</c:formatCode>
                <c:ptCount val="10"/>
                <c:pt idx="0" formatCode="mm:ss.0">
                  <c:v>2.5462962962962961E-5</c:v>
                </c:pt>
                <c:pt idx="1">
                  <c:v>1.9629629629629629E-2</c:v>
                </c:pt>
                <c:pt idx="2" formatCode="mm:ss.0">
                  <c:v>2.8726851851851852E-4</c:v>
                </c:pt>
                <c:pt idx="3" formatCode="mm:ss.0">
                  <c:v>5.1736111111111103E-5</c:v>
                </c:pt>
                <c:pt idx="4" formatCode="mm:ss.0">
                  <c:v>2.3148148148148148E-6</c:v>
                </c:pt>
                <c:pt idx="5" formatCode="mm:ss.0">
                  <c:v>7.2337962962962972E-5</c:v>
                </c:pt>
                <c:pt idx="6">
                  <c:v>2.2337962962962967E-3</c:v>
                </c:pt>
                <c:pt idx="7">
                  <c:v>9.2592592592592588E-5</c:v>
                </c:pt>
                <c:pt idx="8">
                  <c:v>3.6342592592592594E-3</c:v>
                </c:pt>
                <c:pt idx="9">
                  <c:v>4.1666666666666664E-2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7D-A742-9FA4-9A026C23AFD1}"/>
            </c:ext>
          </c:extLst>
        </c:ser>
        <c:ser>
          <c:idx val="1"/>
          <c:order val="1"/>
          <c:tx>
            <c:strRef>
              <c:f>Sheet4!$C$1</c:f>
              <c:strCache>
                <c:ptCount val="1"/>
                <c:pt idx="0">
                  <c:v>2000 Entries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57D-A742-9FA4-9A026C23AFD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Sheet4!$A$2:$A$11</c:f>
              <c:strCache>
                <c:ptCount val="10"/>
                <c:pt idx="0">
                  <c:v>Simple</c:v>
                </c:pt>
                <c:pt idx="1">
                  <c:v>Statistical</c:v>
                </c:pt>
                <c:pt idx="2">
                  <c:v>Information Theoretical</c:v>
                </c:pt>
                <c:pt idx="3">
                  <c:v>Model-based</c:v>
                </c:pt>
                <c:pt idx="4">
                  <c:v>Landmarking</c:v>
                </c:pt>
                <c:pt idx="5">
                  <c:v>Relative Landmarking</c:v>
                </c:pt>
                <c:pt idx="6">
                  <c:v>Clustering</c:v>
                </c:pt>
                <c:pt idx="7">
                  <c:v>Concept</c:v>
                </c:pt>
                <c:pt idx="8">
                  <c:v>Itemset</c:v>
                </c:pt>
                <c:pt idx="9">
                  <c:v>Complexity</c:v>
                </c:pt>
              </c:strCache>
            </c:strRef>
          </c:cat>
          <c:val>
            <c:numRef>
              <c:f>Sheet4!$C$2:$C$11</c:f>
              <c:numCache>
                <c:formatCode>h:mm</c:formatCode>
                <c:ptCount val="10"/>
                <c:pt idx="0" formatCode="mm:ss.0">
                  <c:v>3.7615740740740744E-5</c:v>
                </c:pt>
                <c:pt idx="1">
                  <c:v>1.1875000000000002E-2</c:v>
                </c:pt>
                <c:pt idx="2" formatCode="mm:ss.0">
                  <c:v>2.5347222222222221E-4</c:v>
                </c:pt>
                <c:pt idx="3" formatCode="h:mm:ss">
                  <c:v>8.6805555555555551E-4</c:v>
                </c:pt>
                <c:pt idx="4" formatCode="mm:ss.0">
                  <c:v>3.1134259259259254E-5</c:v>
                </c:pt>
                <c:pt idx="5" formatCode="mm:ss.0">
                  <c:v>2.5347222222222221E-5</c:v>
                </c:pt>
                <c:pt idx="6" formatCode="h:mm:ss">
                  <c:v>3.1134259259259257E-3</c:v>
                </c:pt>
                <c:pt idx="7" formatCode="mm:ss.0">
                  <c:v>3.358796296296296E-4</c:v>
                </c:pt>
                <c:pt idx="8" formatCode="h:mm:ss">
                  <c:v>7.3842592592592597E-3</c:v>
                </c:pt>
                <c:pt idx="9" formatCode="h:mm:ss">
                  <c:v>4.1666666666666664E-2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57D-A742-9FA4-9A026C23AFD1}"/>
            </c:ext>
          </c:extLst>
        </c:ser>
        <c:ser>
          <c:idx val="2"/>
          <c:order val="2"/>
          <c:tx>
            <c:strRef>
              <c:f>Sheet4!$D$1</c:f>
              <c:strCache>
                <c:ptCount val="1"/>
                <c:pt idx="0">
                  <c:v>3000 Entries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57D-A742-9FA4-9A026C23AFD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Sheet4!$A$2:$A$11</c:f>
              <c:strCache>
                <c:ptCount val="10"/>
                <c:pt idx="0">
                  <c:v>Simple</c:v>
                </c:pt>
                <c:pt idx="1">
                  <c:v>Statistical</c:v>
                </c:pt>
                <c:pt idx="2">
                  <c:v>Information Theoretical</c:v>
                </c:pt>
                <c:pt idx="3">
                  <c:v>Model-based</c:v>
                </c:pt>
                <c:pt idx="4">
                  <c:v>Landmarking</c:v>
                </c:pt>
                <c:pt idx="5">
                  <c:v>Relative Landmarking</c:v>
                </c:pt>
                <c:pt idx="6">
                  <c:v>Clustering</c:v>
                </c:pt>
                <c:pt idx="7">
                  <c:v>Concept</c:v>
                </c:pt>
                <c:pt idx="8">
                  <c:v>Itemset</c:v>
                </c:pt>
                <c:pt idx="9">
                  <c:v>Complexity</c:v>
                </c:pt>
              </c:strCache>
            </c:strRef>
          </c:cat>
          <c:val>
            <c:numRef>
              <c:f>Sheet4!$D$2:$D$11</c:f>
              <c:numCache>
                <c:formatCode>h:mm:ss</c:formatCode>
                <c:ptCount val="10"/>
                <c:pt idx="0" formatCode="mm:ss.0">
                  <c:v>7.2569444444444439E-5</c:v>
                </c:pt>
                <c:pt idx="1">
                  <c:v>8.5879629629629622E-3</c:v>
                </c:pt>
                <c:pt idx="2" formatCode="mm:ss.0">
                  <c:v>5.2916666666666661E-4</c:v>
                </c:pt>
                <c:pt idx="3">
                  <c:v>1.7847222222222223E-2</c:v>
                </c:pt>
                <c:pt idx="4" formatCode="mm:ss.0">
                  <c:v>6.1805555555555548E-5</c:v>
                </c:pt>
                <c:pt idx="5" formatCode="mm:ss.0">
                  <c:v>6.0532407407407414E-5</c:v>
                </c:pt>
                <c:pt idx="6">
                  <c:v>9.2476851851851852E-3</c:v>
                </c:pt>
                <c:pt idx="7" formatCode="mm:ss.0">
                  <c:v>6.7499999999999993E-4</c:v>
                </c:pt>
                <c:pt idx="8">
                  <c:v>1.6631944444444446E-2</c:v>
                </c:pt>
                <c:pt idx="9">
                  <c:v>4.1666666666666664E-2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57D-A742-9FA4-9A026C23AFD1}"/>
            </c:ext>
          </c:extLst>
        </c:ser>
        <c:ser>
          <c:idx val="3"/>
          <c:order val="3"/>
          <c:tx>
            <c:strRef>
              <c:f>Sheet4!$E$1</c:f>
              <c:strCache>
                <c:ptCount val="1"/>
                <c:pt idx="0">
                  <c:v>4000 Entries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57D-A742-9FA4-9A026C23AFD1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57D-A742-9FA4-9A026C23AFD1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57D-A742-9FA4-9A026C23AFD1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57D-A742-9FA4-9A026C23AFD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Sheet4!$A$2:$A$11</c:f>
              <c:strCache>
                <c:ptCount val="10"/>
                <c:pt idx="0">
                  <c:v>Simple</c:v>
                </c:pt>
                <c:pt idx="1">
                  <c:v>Statistical</c:v>
                </c:pt>
                <c:pt idx="2">
                  <c:v>Information Theoretical</c:v>
                </c:pt>
                <c:pt idx="3">
                  <c:v>Model-based</c:v>
                </c:pt>
                <c:pt idx="4">
                  <c:v>Landmarking</c:v>
                </c:pt>
                <c:pt idx="5">
                  <c:v>Relative Landmarking</c:v>
                </c:pt>
                <c:pt idx="6">
                  <c:v>Clustering</c:v>
                </c:pt>
                <c:pt idx="7">
                  <c:v>Concept</c:v>
                </c:pt>
                <c:pt idx="8">
                  <c:v>Itemset</c:v>
                </c:pt>
                <c:pt idx="9">
                  <c:v>Complexity</c:v>
                </c:pt>
              </c:strCache>
            </c:strRef>
          </c:cat>
          <c:val>
            <c:numRef>
              <c:f>Sheet4!$E$2:$E$11</c:f>
              <c:numCache>
                <c:formatCode>h:mm:ss</c:formatCode>
                <c:ptCount val="10"/>
                <c:pt idx="0" formatCode="mm:ss.0">
                  <c:v>1.3773148148148149E-4</c:v>
                </c:pt>
                <c:pt idx="1">
                  <c:v>4.1666666666666664E-2</c:v>
                </c:pt>
                <c:pt idx="2" formatCode="mm:ss.0">
                  <c:v>5.0405092592592591E-4</c:v>
                </c:pt>
                <c:pt idx="3">
                  <c:v>4.1666666666666664E-2</c:v>
                </c:pt>
                <c:pt idx="4" formatCode="mm:ss.0">
                  <c:v>2.670138888888889E-4</c:v>
                </c:pt>
                <c:pt idx="5">
                  <c:v>1.1875000000000002E-2</c:v>
                </c:pt>
                <c:pt idx="6">
                  <c:v>3.1516203703703706E-2</c:v>
                </c:pt>
                <c:pt idx="7" formatCode="mm:ss.0">
                  <c:v>6.03587962962963E-4</c:v>
                </c:pt>
                <c:pt idx="8">
                  <c:v>4.1666666666666664E-2</c:v>
                </c:pt>
                <c:pt idx="9">
                  <c:v>4.1666666666666664E-2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57D-A742-9FA4-9A026C23AFD1}"/>
            </c:ext>
          </c:extLst>
        </c:ser>
        <c:ser>
          <c:idx val="4"/>
          <c:order val="4"/>
          <c:tx>
            <c:strRef>
              <c:f>Sheet4!$F$1</c:f>
              <c:strCache>
                <c:ptCount val="1"/>
                <c:pt idx="0">
                  <c:v>5000 Entries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57D-A742-9FA4-9A026C23AFD1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57D-A742-9FA4-9A026C23AFD1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57D-A742-9FA4-9A026C23AFD1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57D-A742-9FA4-9A026C23AFD1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F57D-A742-9FA4-9A026C23AFD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Sheet4!$A$2:$A$11</c:f>
              <c:strCache>
                <c:ptCount val="10"/>
                <c:pt idx="0">
                  <c:v>Simple</c:v>
                </c:pt>
                <c:pt idx="1">
                  <c:v>Statistical</c:v>
                </c:pt>
                <c:pt idx="2">
                  <c:v>Information Theoretical</c:v>
                </c:pt>
                <c:pt idx="3">
                  <c:v>Model-based</c:v>
                </c:pt>
                <c:pt idx="4">
                  <c:v>Landmarking</c:v>
                </c:pt>
                <c:pt idx="5">
                  <c:v>Relative Landmarking</c:v>
                </c:pt>
                <c:pt idx="6">
                  <c:v>Clustering</c:v>
                </c:pt>
                <c:pt idx="7">
                  <c:v>Concept</c:v>
                </c:pt>
                <c:pt idx="8">
                  <c:v>Itemset</c:v>
                </c:pt>
                <c:pt idx="9">
                  <c:v>Complexity</c:v>
                </c:pt>
              </c:strCache>
            </c:strRef>
          </c:cat>
          <c:val>
            <c:numRef>
              <c:f>Sheet4!$F$2:$F$11</c:f>
              <c:numCache>
                <c:formatCode>h:mm:ss</c:formatCode>
                <c:ptCount val="10"/>
                <c:pt idx="0" formatCode="mm:ss.0">
                  <c:v>3.7847222222222226E-4</c:v>
                </c:pt>
                <c:pt idx="1">
                  <c:v>3.577546296296296E-2</c:v>
                </c:pt>
                <c:pt idx="2">
                  <c:v>9.9537037037037042E-4</c:v>
                </c:pt>
                <c:pt idx="3">
                  <c:v>4.1666666666666664E-2</c:v>
                </c:pt>
                <c:pt idx="4" formatCode="mm:ss.0">
                  <c:v>4.4826388888888889E-4</c:v>
                </c:pt>
                <c:pt idx="5">
                  <c:v>4.1666666666666664E-2</c:v>
                </c:pt>
                <c:pt idx="6">
                  <c:v>4.1666666666666664E-2</c:v>
                </c:pt>
                <c:pt idx="7" formatCode="mm:ss.0">
                  <c:v>6.6504629629629628E-4</c:v>
                </c:pt>
                <c:pt idx="8">
                  <c:v>4.1666666666666664E-2</c:v>
                </c:pt>
                <c:pt idx="9">
                  <c:v>4.1666666666666664E-2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F57D-A742-9FA4-9A026C23AFD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886097119"/>
        <c:axId val="886858911"/>
      </c:barChart>
      <c:catAx>
        <c:axId val="8860971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T"/>
          </a:p>
        </c:txPr>
        <c:crossAx val="886858911"/>
        <c:crosses val="autoZero"/>
        <c:auto val="1"/>
        <c:lblAlgn val="ctr"/>
        <c:lblOffset val="100"/>
        <c:noMultiLvlLbl val="0"/>
      </c:catAx>
      <c:valAx>
        <c:axId val="886858911"/>
        <c:scaling>
          <c:orientation val="minMax"/>
        </c:scaling>
        <c:delete val="1"/>
        <c:axPos val="l"/>
        <c:numFmt formatCode="mm:ss.0" sourceLinked="1"/>
        <c:majorTickMark val="none"/>
        <c:minorTickMark val="none"/>
        <c:tickLblPos val="nextTo"/>
        <c:crossAx val="886097119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Complexity vs Statistical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T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Sheet4!$B$47</c:f>
              <c:strCache>
                <c:ptCount val="1"/>
                <c:pt idx="0">
                  <c:v>Statistical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Sheet4!$A$48:$A$52</c:f>
              <c:numCache>
                <c:formatCode>General</c:formatCode>
                <c:ptCount val="5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</c:numCache>
            </c:numRef>
          </c:cat>
          <c:val>
            <c:numRef>
              <c:f>Sheet4!$B$48:$B$52</c:f>
              <c:numCache>
                <mc:AlternateContent xmlns:mc="http://schemas.openxmlformats.org/markup-compatibility/2006">
                  <mc:Choice Requires="c16r2">
                    <c16r2:formatcode2>[$-en-PT,1]hh:mm:ss;@</c16r2:formatcode2>
                  </mc:Choice>
                  <mc:Fallback>
                    <c:formatCode>[$]hh:mm:ss;@</c:formatCode>
                  </mc:Fallback>
                </mc:AlternateContent>
                <c:ptCount val="5"/>
                <c:pt idx="0">
                  <c:v>1.7361111111111111E-5</c:v>
                </c:pt>
                <c:pt idx="1">
                  <c:v>1.2268518518518517E-4</c:v>
                </c:pt>
                <c:pt idx="2">
                  <c:v>4.4583333333333329E-4</c:v>
                </c:pt>
                <c:pt idx="3">
                  <c:v>9.8379629629629642E-4</c:v>
                </c:pt>
                <c:pt idx="4">
                  <c:v>2.0254629629629629E-3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DE5-1543-A874-30DEB480788C}"/>
            </c:ext>
          </c:extLst>
        </c:ser>
        <c:ser>
          <c:idx val="0"/>
          <c:order val="1"/>
          <c:tx>
            <c:strRef>
              <c:f>Sheet4!$C$47</c:f>
              <c:strCache>
                <c:ptCount val="1"/>
                <c:pt idx="0">
                  <c:v>Complexity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Sheet4!$A$48:$A$52</c:f>
              <c:numCache>
                <c:formatCode>General</c:formatCode>
                <c:ptCount val="5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</c:numCache>
            </c:numRef>
          </c:cat>
          <c:val>
            <c:numRef>
              <c:f>Sheet4!$C$48:$C$52</c:f>
              <c:numCache>
                <mc:AlternateContent xmlns:mc="http://schemas.openxmlformats.org/markup-compatibility/2006">
                  <mc:Choice Requires="c16r2">
                    <c16r2:formatcode2>[$-en-PT,1]hh:mm:ss;@</c16r2:formatcode2>
                  </mc:Choice>
                  <mc:Fallback>
                    <c:formatCode>[$]hh:mm:ss;@</c:formatCode>
                  </mc:Fallback>
                </mc:AlternateContent>
                <c:ptCount val="5"/>
                <c:pt idx="0">
                  <c:v>6.2060185185185178E-4</c:v>
                </c:pt>
                <c:pt idx="1">
                  <c:v>4.0856481481481481E-3</c:v>
                </c:pt>
                <c:pt idx="2">
                  <c:v>1.2337962962962962E-2</c:v>
                </c:pt>
                <c:pt idx="3">
                  <c:v>2.7974537037037034E-2</c:v>
                </c:pt>
                <c:pt idx="4">
                  <c:v>5.8946759259259261E-2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DE5-1543-A874-30DEB48078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77598815"/>
        <c:axId val="902664239"/>
      </c:lineChart>
      <c:catAx>
        <c:axId val="87759881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Dataset Entries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T"/>
          </a:p>
        </c:txPr>
        <c:crossAx val="902664239"/>
        <c:crosses val="autoZero"/>
        <c:auto val="1"/>
        <c:lblAlgn val="ctr"/>
        <c:lblOffset val="100"/>
        <c:noMultiLvlLbl val="0"/>
      </c:catAx>
      <c:valAx>
        <c:axId val="902664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Analysis Time</a:t>
                </a:r>
              </a:p>
            </c:rich>
          </c:tx>
          <c:layout>
            <c:manualLayout>
              <c:xMode val="edge"/>
              <c:yMode val="edge"/>
              <c:x val="9.2521202775636083E-3"/>
              <c:y val="0.39337348963744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PT"/>
            </a:p>
          </c:txPr>
        </c:title>
        <c:numFmt formatCode="[$]hh:mm:ss;@" c16r2:formatcode2="[$-en-PT,1]hh:mm:ss;@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T"/>
          </a:p>
        </c:txPr>
        <c:crossAx val="877598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P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Meta</a:t>
            </a:r>
            <a:r>
              <a:rPr lang="en-GB" baseline="0"/>
              <a:t> extraction duration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1000 Entries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57D-A742-9FA4-9A026C23AFD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Sheet4!$A$2:$A$11</c:f>
              <c:strCache>
                <c:ptCount val="10"/>
                <c:pt idx="0">
                  <c:v>Simple</c:v>
                </c:pt>
                <c:pt idx="1">
                  <c:v>Statistical</c:v>
                </c:pt>
                <c:pt idx="2">
                  <c:v>Information Theoretical</c:v>
                </c:pt>
                <c:pt idx="3">
                  <c:v>Model-based</c:v>
                </c:pt>
                <c:pt idx="4">
                  <c:v>Landmarking</c:v>
                </c:pt>
                <c:pt idx="5">
                  <c:v>Relative Landmarking</c:v>
                </c:pt>
                <c:pt idx="6">
                  <c:v>Clustering</c:v>
                </c:pt>
                <c:pt idx="7">
                  <c:v>Concept</c:v>
                </c:pt>
                <c:pt idx="8">
                  <c:v>Itemset</c:v>
                </c:pt>
                <c:pt idx="9">
                  <c:v>Complexity</c:v>
                </c:pt>
              </c:strCache>
            </c:strRef>
          </c:cat>
          <c:val>
            <c:numRef>
              <c:f>Sheet4!$B$2:$B$11</c:f>
              <c:numCache>
                <c:formatCode>h:mm:ss</c:formatCode>
                <c:ptCount val="10"/>
                <c:pt idx="0" formatCode="mm:ss.0">
                  <c:v>2.5462962962962961E-5</c:v>
                </c:pt>
                <c:pt idx="1">
                  <c:v>1.9629629629629629E-2</c:v>
                </c:pt>
                <c:pt idx="2" formatCode="mm:ss.0">
                  <c:v>2.8726851851851852E-4</c:v>
                </c:pt>
                <c:pt idx="3" formatCode="mm:ss.0">
                  <c:v>5.1736111111111103E-5</c:v>
                </c:pt>
                <c:pt idx="4" formatCode="mm:ss.0">
                  <c:v>2.3148148148148148E-6</c:v>
                </c:pt>
                <c:pt idx="5" formatCode="mm:ss.0">
                  <c:v>7.2337962962962972E-5</c:v>
                </c:pt>
                <c:pt idx="6">
                  <c:v>2.2337962962962967E-3</c:v>
                </c:pt>
                <c:pt idx="7">
                  <c:v>9.2592592592592588E-5</c:v>
                </c:pt>
                <c:pt idx="8">
                  <c:v>3.6342592592592594E-3</c:v>
                </c:pt>
                <c:pt idx="9">
                  <c:v>4.1666666666666664E-2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7D-A742-9FA4-9A026C23AFD1}"/>
            </c:ext>
          </c:extLst>
        </c:ser>
        <c:ser>
          <c:idx val="1"/>
          <c:order val="1"/>
          <c:tx>
            <c:strRef>
              <c:f>Sheet4!$C$1</c:f>
              <c:strCache>
                <c:ptCount val="1"/>
                <c:pt idx="0">
                  <c:v>2000 Entries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57D-A742-9FA4-9A026C23AFD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Sheet4!$A$2:$A$11</c:f>
              <c:strCache>
                <c:ptCount val="10"/>
                <c:pt idx="0">
                  <c:v>Simple</c:v>
                </c:pt>
                <c:pt idx="1">
                  <c:v>Statistical</c:v>
                </c:pt>
                <c:pt idx="2">
                  <c:v>Information Theoretical</c:v>
                </c:pt>
                <c:pt idx="3">
                  <c:v>Model-based</c:v>
                </c:pt>
                <c:pt idx="4">
                  <c:v>Landmarking</c:v>
                </c:pt>
                <c:pt idx="5">
                  <c:v>Relative Landmarking</c:v>
                </c:pt>
                <c:pt idx="6">
                  <c:v>Clustering</c:v>
                </c:pt>
                <c:pt idx="7">
                  <c:v>Concept</c:v>
                </c:pt>
                <c:pt idx="8">
                  <c:v>Itemset</c:v>
                </c:pt>
                <c:pt idx="9">
                  <c:v>Complexity</c:v>
                </c:pt>
              </c:strCache>
            </c:strRef>
          </c:cat>
          <c:val>
            <c:numRef>
              <c:f>Sheet4!$C$2:$C$11</c:f>
              <c:numCache>
                <c:formatCode>h:mm</c:formatCode>
                <c:ptCount val="10"/>
                <c:pt idx="0" formatCode="mm:ss.0">
                  <c:v>3.7615740740740744E-5</c:v>
                </c:pt>
                <c:pt idx="1">
                  <c:v>1.1875000000000002E-2</c:v>
                </c:pt>
                <c:pt idx="2" formatCode="mm:ss.0">
                  <c:v>2.5347222222222221E-4</c:v>
                </c:pt>
                <c:pt idx="3" formatCode="h:mm:ss">
                  <c:v>8.6805555555555551E-4</c:v>
                </c:pt>
                <c:pt idx="4" formatCode="mm:ss.0">
                  <c:v>3.1134259259259254E-5</c:v>
                </c:pt>
                <c:pt idx="5" formatCode="mm:ss.0">
                  <c:v>2.5347222222222221E-5</c:v>
                </c:pt>
                <c:pt idx="6" formatCode="h:mm:ss">
                  <c:v>3.1134259259259257E-3</c:v>
                </c:pt>
                <c:pt idx="7" formatCode="mm:ss.0">
                  <c:v>3.358796296296296E-4</c:v>
                </c:pt>
                <c:pt idx="8" formatCode="h:mm:ss">
                  <c:v>7.3842592592592597E-3</c:v>
                </c:pt>
                <c:pt idx="9" formatCode="h:mm:ss">
                  <c:v>4.1666666666666664E-2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57D-A742-9FA4-9A026C23AFD1}"/>
            </c:ext>
          </c:extLst>
        </c:ser>
        <c:ser>
          <c:idx val="2"/>
          <c:order val="2"/>
          <c:tx>
            <c:strRef>
              <c:f>Sheet4!$D$1</c:f>
              <c:strCache>
                <c:ptCount val="1"/>
                <c:pt idx="0">
                  <c:v>3000 Entries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57D-A742-9FA4-9A026C23AFD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Sheet4!$A$2:$A$11</c:f>
              <c:strCache>
                <c:ptCount val="10"/>
                <c:pt idx="0">
                  <c:v>Simple</c:v>
                </c:pt>
                <c:pt idx="1">
                  <c:v>Statistical</c:v>
                </c:pt>
                <c:pt idx="2">
                  <c:v>Information Theoretical</c:v>
                </c:pt>
                <c:pt idx="3">
                  <c:v>Model-based</c:v>
                </c:pt>
                <c:pt idx="4">
                  <c:v>Landmarking</c:v>
                </c:pt>
                <c:pt idx="5">
                  <c:v>Relative Landmarking</c:v>
                </c:pt>
                <c:pt idx="6">
                  <c:v>Clustering</c:v>
                </c:pt>
                <c:pt idx="7">
                  <c:v>Concept</c:v>
                </c:pt>
                <c:pt idx="8">
                  <c:v>Itemset</c:v>
                </c:pt>
                <c:pt idx="9">
                  <c:v>Complexity</c:v>
                </c:pt>
              </c:strCache>
            </c:strRef>
          </c:cat>
          <c:val>
            <c:numRef>
              <c:f>Sheet4!$D$2:$D$11</c:f>
              <c:numCache>
                <c:formatCode>h:mm:ss</c:formatCode>
                <c:ptCount val="10"/>
                <c:pt idx="0" formatCode="mm:ss.0">
                  <c:v>7.2569444444444439E-5</c:v>
                </c:pt>
                <c:pt idx="1">
                  <c:v>8.5879629629629622E-3</c:v>
                </c:pt>
                <c:pt idx="2" formatCode="mm:ss.0">
                  <c:v>5.2916666666666661E-4</c:v>
                </c:pt>
                <c:pt idx="3">
                  <c:v>1.7847222222222223E-2</c:v>
                </c:pt>
                <c:pt idx="4" formatCode="mm:ss.0">
                  <c:v>6.1805555555555548E-5</c:v>
                </c:pt>
                <c:pt idx="5" formatCode="mm:ss.0">
                  <c:v>6.0532407407407414E-5</c:v>
                </c:pt>
                <c:pt idx="6">
                  <c:v>9.2476851851851852E-3</c:v>
                </c:pt>
                <c:pt idx="7" formatCode="mm:ss.0">
                  <c:v>6.7499999999999993E-4</c:v>
                </c:pt>
                <c:pt idx="8">
                  <c:v>1.6631944444444446E-2</c:v>
                </c:pt>
                <c:pt idx="9">
                  <c:v>4.1666666666666664E-2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57D-A742-9FA4-9A026C23AFD1}"/>
            </c:ext>
          </c:extLst>
        </c:ser>
        <c:ser>
          <c:idx val="3"/>
          <c:order val="3"/>
          <c:tx>
            <c:strRef>
              <c:f>Sheet4!$E$1</c:f>
              <c:strCache>
                <c:ptCount val="1"/>
                <c:pt idx="0">
                  <c:v>4000 Entries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57D-A742-9FA4-9A026C23AFD1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57D-A742-9FA4-9A026C23AFD1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57D-A742-9FA4-9A026C23AFD1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57D-A742-9FA4-9A026C23AFD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Sheet4!$A$2:$A$11</c:f>
              <c:strCache>
                <c:ptCount val="10"/>
                <c:pt idx="0">
                  <c:v>Simple</c:v>
                </c:pt>
                <c:pt idx="1">
                  <c:v>Statistical</c:v>
                </c:pt>
                <c:pt idx="2">
                  <c:v>Information Theoretical</c:v>
                </c:pt>
                <c:pt idx="3">
                  <c:v>Model-based</c:v>
                </c:pt>
                <c:pt idx="4">
                  <c:v>Landmarking</c:v>
                </c:pt>
                <c:pt idx="5">
                  <c:v>Relative Landmarking</c:v>
                </c:pt>
                <c:pt idx="6">
                  <c:v>Clustering</c:v>
                </c:pt>
                <c:pt idx="7">
                  <c:v>Concept</c:v>
                </c:pt>
                <c:pt idx="8">
                  <c:v>Itemset</c:v>
                </c:pt>
                <c:pt idx="9">
                  <c:v>Complexity</c:v>
                </c:pt>
              </c:strCache>
            </c:strRef>
          </c:cat>
          <c:val>
            <c:numRef>
              <c:f>Sheet4!$E$2:$E$11</c:f>
              <c:numCache>
                <c:formatCode>h:mm:ss</c:formatCode>
                <c:ptCount val="10"/>
                <c:pt idx="0" formatCode="mm:ss.0">
                  <c:v>1.3773148148148149E-4</c:v>
                </c:pt>
                <c:pt idx="1">
                  <c:v>4.1666666666666664E-2</c:v>
                </c:pt>
                <c:pt idx="2" formatCode="mm:ss.0">
                  <c:v>5.0405092592592591E-4</c:v>
                </c:pt>
                <c:pt idx="3">
                  <c:v>4.1666666666666664E-2</c:v>
                </c:pt>
                <c:pt idx="4" formatCode="mm:ss.0">
                  <c:v>2.670138888888889E-4</c:v>
                </c:pt>
                <c:pt idx="5">
                  <c:v>1.1875000000000002E-2</c:v>
                </c:pt>
                <c:pt idx="6">
                  <c:v>3.1516203703703706E-2</c:v>
                </c:pt>
                <c:pt idx="7" formatCode="mm:ss.0">
                  <c:v>6.03587962962963E-4</c:v>
                </c:pt>
                <c:pt idx="8">
                  <c:v>4.1666666666666664E-2</c:v>
                </c:pt>
                <c:pt idx="9">
                  <c:v>4.1666666666666664E-2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57D-A742-9FA4-9A026C23AFD1}"/>
            </c:ext>
          </c:extLst>
        </c:ser>
        <c:ser>
          <c:idx val="4"/>
          <c:order val="4"/>
          <c:tx>
            <c:strRef>
              <c:f>Sheet4!$F$1</c:f>
              <c:strCache>
                <c:ptCount val="1"/>
                <c:pt idx="0">
                  <c:v>5000 Entries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57D-A742-9FA4-9A026C23AFD1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57D-A742-9FA4-9A026C23AFD1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57D-A742-9FA4-9A026C23AFD1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57D-A742-9FA4-9A026C23AFD1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F57D-A742-9FA4-9A026C23AFD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Sheet4!$A$2:$A$11</c:f>
              <c:strCache>
                <c:ptCount val="10"/>
                <c:pt idx="0">
                  <c:v>Simple</c:v>
                </c:pt>
                <c:pt idx="1">
                  <c:v>Statistical</c:v>
                </c:pt>
                <c:pt idx="2">
                  <c:v>Information Theoretical</c:v>
                </c:pt>
                <c:pt idx="3">
                  <c:v>Model-based</c:v>
                </c:pt>
                <c:pt idx="4">
                  <c:v>Landmarking</c:v>
                </c:pt>
                <c:pt idx="5">
                  <c:v>Relative Landmarking</c:v>
                </c:pt>
                <c:pt idx="6">
                  <c:v>Clustering</c:v>
                </c:pt>
                <c:pt idx="7">
                  <c:v>Concept</c:v>
                </c:pt>
                <c:pt idx="8">
                  <c:v>Itemset</c:v>
                </c:pt>
                <c:pt idx="9">
                  <c:v>Complexity</c:v>
                </c:pt>
              </c:strCache>
            </c:strRef>
          </c:cat>
          <c:val>
            <c:numRef>
              <c:f>Sheet4!$F$2:$F$11</c:f>
              <c:numCache>
                <c:formatCode>h:mm:ss</c:formatCode>
                <c:ptCount val="10"/>
                <c:pt idx="0" formatCode="mm:ss.0">
                  <c:v>3.7847222222222226E-4</c:v>
                </c:pt>
                <c:pt idx="1">
                  <c:v>3.577546296296296E-2</c:v>
                </c:pt>
                <c:pt idx="2">
                  <c:v>9.9537037037037042E-4</c:v>
                </c:pt>
                <c:pt idx="3">
                  <c:v>4.1666666666666664E-2</c:v>
                </c:pt>
                <c:pt idx="4" formatCode="mm:ss.0">
                  <c:v>4.4826388888888889E-4</c:v>
                </c:pt>
                <c:pt idx="5">
                  <c:v>4.1666666666666664E-2</c:v>
                </c:pt>
                <c:pt idx="6">
                  <c:v>4.1666666666666664E-2</c:v>
                </c:pt>
                <c:pt idx="7" formatCode="mm:ss.0">
                  <c:v>6.6504629629629628E-4</c:v>
                </c:pt>
                <c:pt idx="8">
                  <c:v>4.1666666666666664E-2</c:v>
                </c:pt>
                <c:pt idx="9">
                  <c:v>4.1666666666666664E-2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F57D-A742-9FA4-9A026C23AFD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886097119"/>
        <c:axId val="886858911"/>
      </c:barChart>
      <c:catAx>
        <c:axId val="8860971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T"/>
          </a:p>
        </c:txPr>
        <c:crossAx val="886858911"/>
        <c:crosses val="autoZero"/>
        <c:auto val="1"/>
        <c:lblAlgn val="ctr"/>
        <c:lblOffset val="100"/>
        <c:noMultiLvlLbl val="0"/>
      </c:catAx>
      <c:valAx>
        <c:axId val="886858911"/>
        <c:scaling>
          <c:orientation val="minMax"/>
        </c:scaling>
        <c:delete val="1"/>
        <c:axPos val="l"/>
        <c:numFmt formatCode="mm:ss.0" sourceLinked="1"/>
        <c:majorTickMark val="none"/>
        <c:minorTickMark val="none"/>
        <c:tickLblPos val="nextTo"/>
        <c:crossAx val="886097119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Statistical Extraction Duration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Sheet4!$B$16</c:f>
              <c:strCache>
                <c:ptCount val="1"/>
                <c:pt idx="0">
                  <c:v>26 x 1000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Sheet4!$A$17:$A$45</c:f>
              <c:strCache>
                <c:ptCount val="29"/>
                <c:pt idx="0">
                  <c:v>can_cor</c:v>
                </c:pt>
                <c:pt idx="1">
                  <c:v>cor</c:v>
                </c:pt>
                <c:pt idx="2">
                  <c:v>cov</c:v>
                </c:pt>
                <c:pt idx="3">
                  <c:v>eigenvalues</c:v>
                </c:pt>
                <c:pt idx="4">
                  <c:v>g_mean</c:v>
                </c:pt>
                <c:pt idx="5">
                  <c:v>Gravity</c:v>
                </c:pt>
                <c:pt idx="6">
                  <c:v>h_mean</c:v>
                </c:pt>
                <c:pt idx="7">
                  <c:v>iq_range</c:v>
                </c:pt>
                <c:pt idx="8">
                  <c:v>kurtosis</c:v>
                </c:pt>
                <c:pt idx="9">
                  <c:v>lh_trace</c:v>
                </c:pt>
                <c:pt idx="10">
                  <c:v>mad</c:v>
                </c:pt>
                <c:pt idx="11">
                  <c:v>max</c:v>
                </c:pt>
                <c:pt idx="12">
                  <c:v>mean</c:v>
                </c:pt>
                <c:pt idx="13">
                  <c:v>median</c:v>
                </c:pt>
                <c:pt idx="14">
                  <c:v>min</c:v>
                </c:pt>
                <c:pt idx="15">
                  <c:v>nr_cor_attr</c:v>
                </c:pt>
                <c:pt idx="16">
                  <c:v>nr_disc</c:v>
                </c:pt>
                <c:pt idx="17">
                  <c:v>nr_norm</c:v>
                </c:pt>
                <c:pt idx="18">
                  <c:v>nr_outliers</c:v>
                </c:pt>
                <c:pt idx="19">
                  <c:v>p_trace</c:v>
                </c:pt>
                <c:pt idx="20">
                  <c:v>range</c:v>
                </c:pt>
                <c:pt idx="21">
                  <c:v>roy_root</c:v>
                </c:pt>
                <c:pt idx="22">
                  <c:v>sd</c:v>
                </c:pt>
                <c:pt idx="23">
                  <c:v>sd_ratio</c:v>
                </c:pt>
                <c:pt idx="24">
                  <c:v>skewness</c:v>
                </c:pt>
                <c:pt idx="25">
                  <c:v>sparsity</c:v>
                </c:pt>
                <c:pt idx="26">
                  <c:v>t_mean</c:v>
                </c:pt>
                <c:pt idx="27">
                  <c:v>var</c:v>
                </c:pt>
                <c:pt idx="28">
                  <c:v>w_lambda</c:v>
                </c:pt>
              </c:strCache>
            </c:strRef>
          </c:cat>
          <c:val>
            <c:numRef>
              <c:f>Sheet4!$B$17:$B$45</c:f>
              <c:numCache>
                <c:formatCode>h:mm:ss</c:formatCode>
                <c:ptCount val="29"/>
                <c:pt idx="0">
                  <c:v>1.8425925925925925E-2</c:v>
                </c:pt>
                <c:pt idx="1">
                  <c:v>1.8935185185185183E-2</c:v>
                </c:pt>
                <c:pt idx="2">
                  <c:v>1.7696759259259259E-2</c:v>
                </c:pt>
                <c:pt idx="3">
                  <c:v>2.1562499999999998E-2</c:v>
                </c:pt>
                <c:pt idx="4">
                  <c:v>1.7847222222222223E-2</c:v>
                </c:pt>
                <c:pt idx="5">
                  <c:v>1.8680555555555554E-2</c:v>
                </c:pt>
                <c:pt idx="6">
                  <c:v>1.7731481481481483E-2</c:v>
                </c:pt>
                <c:pt idx="7">
                  <c:v>1.9270833333333334E-2</c:v>
                </c:pt>
                <c:pt idx="8">
                  <c:v>1.8680555555555554E-2</c:v>
                </c:pt>
                <c:pt idx="9">
                  <c:v>1.8101851851851852E-2</c:v>
                </c:pt>
                <c:pt idx="10">
                  <c:v>2.0046296296296295E-2</c:v>
                </c:pt>
                <c:pt idx="11">
                  <c:v>1.8391203703703705E-2</c:v>
                </c:pt>
                <c:pt idx="12">
                  <c:v>1.8703703703703705E-2</c:v>
                </c:pt>
                <c:pt idx="13">
                  <c:v>1.9166666666666669E-2</c:v>
                </c:pt>
                <c:pt idx="14">
                  <c:v>1.8414351851851852E-2</c:v>
                </c:pt>
                <c:pt idx="15">
                  <c:v>3.3310185185185186E-2</c:v>
                </c:pt>
                <c:pt idx="16">
                  <c:v>1.9375E-2</c:v>
                </c:pt>
                <c:pt idx="17">
                  <c:v>1.9212962962962963E-2</c:v>
                </c:pt>
                <c:pt idx="18">
                  <c:v>1.7071759259259259E-2</c:v>
                </c:pt>
                <c:pt idx="19">
                  <c:v>1.7071759259259259E-2</c:v>
                </c:pt>
                <c:pt idx="20">
                  <c:v>2.4872685185185189E-2</c:v>
                </c:pt>
                <c:pt idx="21">
                  <c:v>1.8645833333333334E-2</c:v>
                </c:pt>
                <c:pt idx="22">
                  <c:v>1.8217592592592594E-2</c:v>
                </c:pt>
                <c:pt idx="23">
                  <c:v>1.9050925925925926E-2</c:v>
                </c:pt>
                <c:pt idx="24">
                  <c:v>1.7152777777777777E-2</c:v>
                </c:pt>
                <c:pt idx="25">
                  <c:v>1.9317129629629629E-2</c:v>
                </c:pt>
                <c:pt idx="26">
                  <c:v>1.7557870370370373E-2</c:v>
                </c:pt>
                <c:pt idx="27">
                  <c:v>1.6932870370370369E-2</c:v>
                </c:pt>
                <c:pt idx="28">
                  <c:v>1.6620370370370372E-2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C9-A744-BB92-6FCAA6582780}"/>
            </c:ext>
          </c:extLst>
        </c:ser>
        <c:ser>
          <c:idx val="1"/>
          <c:order val="1"/>
          <c:tx>
            <c:strRef>
              <c:f>Sheet4!$C$16</c:f>
              <c:strCache>
                <c:ptCount val="1"/>
                <c:pt idx="0">
                  <c:v>9 x 1057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Sheet4!$A$17:$A$45</c:f>
              <c:strCache>
                <c:ptCount val="29"/>
                <c:pt idx="0">
                  <c:v>can_cor</c:v>
                </c:pt>
                <c:pt idx="1">
                  <c:v>cor</c:v>
                </c:pt>
                <c:pt idx="2">
                  <c:v>cov</c:v>
                </c:pt>
                <c:pt idx="3">
                  <c:v>eigenvalues</c:v>
                </c:pt>
                <c:pt idx="4">
                  <c:v>g_mean</c:v>
                </c:pt>
                <c:pt idx="5">
                  <c:v>Gravity</c:v>
                </c:pt>
                <c:pt idx="6">
                  <c:v>h_mean</c:v>
                </c:pt>
                <c:pt idx="7">
                  <c:v>iq_range</c:v>
                </c:pt>
                <c:pt idx="8">
                  <c:v>kurtosis</c:v>
                </c:pt>
                <c:pt idx="9">
                  <c:v>lh_trace</c:v>
                </c:pt>
                <c:pt idx="10">
                  <c:v>mad</c:v>
                </c:pt>
                <c:pt idx="11">
                  <c:v>max</c:v>
                </c:pt>
                <c:pt idx="12">
                  <c:v>mean</c:v>
                </c:pt>
                <c:pt idx="13">
                  <c:v>median</c:v>
                </c:pt>
                <c:pt idx="14">
                  <c:v>min</c:v>
                </c:pt>
                <c:pt idx="15">
                  <c:v>nr_cor_attr</c:v>
                </c:pt>
                <c:pt idx="16">
                  <c:v>nr_disc</c:v>
                </c:pt>
                <c:pt idx="17">
                  <c:v>nr_norm</c:v>
                </c:pt>
                <c:pt idx="18">
                  <c:v>nr_outliers</c:v>
                </c:pt>
                <c:pt idx="19">
                  <c:v>p_trace</c:v>
                </c:pt>
                <c:pt idx="20">
                  <c:v>range</c:v>
                </c:pt>
                <c:pt idx="21">
                  <c:v>roy_root</c:v>
                </c:pt>
                <c:pt idx="22">
                  <c:v>sd</c:v>
                </c:pt>
                <c:pt idx="23">
                  <c:v>sd_ratio</c:v>
                </c:pt>
                <c:pt idx="24">
                  <c:v>skewness</c:v>
                </c:pt>
                <c:pt idx="25">
                  <c:v>sparsity</c:v>
                </c:pt>
                <c:pt idx="26">
                  <c:v>t_mean</c:v>
                </c:pt>
                <c:pt idx="27">
                  <c:v>var</c:v>
                </c:pt>
                <c:pt idx="28">
                  <c:v>w_lambda</c:v>
                </c:pt>
              </c:strCache>
            </c:strRef>
          </c:cat>
          <c:val>
            <c:numRef>
              <c:f>Sheet4!$C$17:$C$45</c:f>
              <c:numCache>
                <c:formatCode>h:mm:ss</c:formatCode>
                <c:ptCount val="29"/>
                <c:pt idx="0">
                  <c:v>9.1087962962962971E-3</c:v>
                </c:pt>
                <c:pt idx="1">
                  <c:v>8.6921296296296312E-3</c:v>
                </c:pt>
                <c:pt idx="2">
                  <c:v>8.6226851851851846E-3</c:v>
                </c:pt>
                <c:pt idx="3">
                  <c:v>7.9282407407407409E-3</c:v>
                </c:pt>
                <c:pt idx="4">
                  <c:v>8.0671296296296307E-3</c:v>
                </c:pt>
                <c:pt idx="5">
                  <c:v>8.0787037037037043E-3</c:v>
                </c:pt>
                <c:pt idx="6">
                  <c:v>8.0787037037037043E-3</c:v>
                </c:pt>
                <c:pt idx="7">
                  <c:v>7.9976851851851858E-3</c:v>
                </c:pt>
                <c:pt idx="8">
                  <c:v>8.0555555555555554E-3</c:v>
                </c:pt>
                <c:pt idx="9">
                  <c:v>8.0324074074074065E-3</c:v>
                </c:pt>
                <c:pt idx="10">
                  <c:v>8.0324074074074065E-3</c:v>
                </c:pt>
                <c:pt idx="11">
                  <c:v>8.0324074074074065E-3</c:v>
                </c:pt>
                <c:pt idx="12">
                  <c:v>8.0555555555555554E-3</c:v>
                </c:pt>
                <c:pt idx="13">
                  <c:v>8.0208333333333329E-3</c:v>
                </c:pt>
                <c:pt idx="14">
                  <c:v>7.9976851851851858E-3</c:v>
                </c:pt>
                <c:pt idx="15">
                  <c:v>7.9745370370370369E-3</c:v>
                </c:pt>
                <c:pt idx="16">
                  <c:v>7.9861111111111122E-3</c:v>
                </c:pt>
                <c:pt idx="17">
                  <c:v>7.9745370370370369E-3</c:v>
                </c:pt>
                <c:pt idx="18">
                  <c:v>8.0208333333333329E-3</c:v>
                </c:pt>
                <c:pt idx="19">
                  <c:v>8.0439814814814818E-3</c:v>
                </c:pt>
                <c:pt idx="20">
                  <c:v>8.0439814814814818E-3</c:v>
                </c:pt>
                <c:pt idx="21">
                  <c:v>8.0555555555555554E-3</c:v>
                </c:pt>
                <c:pt idx="22">
                  <c:v>8.1018518518518514E-3</c:v>
                </c:pt>
                <c:pt idx="23">
                  <c:v>8.0671296296296307E-3</c:v>
                </c:pt>
                <c:pt idx="24">
                  <c:v>8.3912037037037045E-3</c:v>
                </c:pt>
                <c:pt idx="25">
                  <c:v>7.9166666666666673E-3</c:v>
                </c:pt>
                <c:pt idx="26">
                  <c:v>7.789351851851852E-3</c:v>
                </c:pt>
                <c:pt idx="27">
                  <c:v>7.7546296296296287E-3</c:v>
                </c:pt>
                <c:pt idx="28">
                  <c:v>7.7314814814814815E-3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C9-A744-BB92-6FCAA6582780}"/>
            </c:ext>
          </c:extLst>
        </c:ser>
        <c:ser>
          <c:idx val="2"/>
          <c:order val="2"/>
          <c:tx>
            <c:strRef>
              <c:f>Sheet4!$D$16</c:f>
              <c:strCache>
                <c:ptCount val="1"/>
                <c:pt idx="0">
                  <c:v>10 x 407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Sheet4!$A$17:$A$45</c:f>
              <c:strCache>
                <c:ptCount val="29"/>
                <c:pt idx="0">
                  <c:v>can_cor</c:v>
                </c:pt>
                <c:pt idx="1">
                  <c:v>cor</c:v>
                </c:pt>
                <c:pt idx="2">
                  <c:v>cov</c:v>
                </c:pt>
                <c:pt idx="3">
                  <c:v>eigenvalues</c:v>
                </c:pt>
                <c:pt idx="4">
                  <c:v>g_mean</c:v>
                </c:pt>
                <c:pt idx="5">
                  <c:v>Gravity</c:v>
                </c:pt>
                <c:pt idx="6">
                  <c:v>h_mean</c:v>
                </c:pt>
                <c:pt idx="7">
                  <c:v>iq_range</c:v>
                </c:pt>
                <c:pt idx="8">
                  <c:v>kurtosis</c:v>
                </c:pt>
                <c:pt idx="9">
                  <c:v>lh_trace</c:v>
                </c:pt>
                <c:pt idx="10">
                  <c:v>mad</c:v>
                </c:pt>
                <c:pt idx="11">
                  <c:v>max</c:v>
                </c:pt>
                <c:pt idx="12">
                  <c:v>mean</c:v>
                </c:pt>
                <c:pt idx="13">
                  <c:v>median</c:v>
                </c:pt>
                <c:pt idx="14">
                  <c:v>min</c:v>
                </c:pt>
                <c:pt idx="15">
                  <c:v>nr_cor_attr</c:v>
                </c:pt>
                <c:pt idx="16">
                  <c:v>nr_disc</c:v>
                </c:pt>
                <c:pt idx="17">
                  <c:v>nr_norm</c:v>
                </c:pt>
                <c:pt idx="18">
                  <c:v>nr_outliers</c:v>
                </c:pt>
                <c:pt idx="19">
                  <c:v>p_trace</c:v>
                </c:pt>
                <c:pt idx="20">
                  <c:v>range</c:v>
                </c:pt>
                <c:pt idx="21">
                  <c:v>roy_root</c:v>
                </c:pt>
                <c:pt idx="22">
                  <c:v>sd</c:v>
                </c:pt>
                <c:pt idx="23">
                  <c:v>sd_ratio</c:v>
                </c:pt>
                <c:pt idx="24">
                  <c:v>skewness</c:v>
                </c:pt>
                <c:pt idx="25">
                  <c:v>sparsity</c:v>
                </c:pt>
                <c:pt idx="26">
                  <c:v>t_mean</c:v>
                </c:pt>
                <c:pt idx="27">
                  <c:v>var</c:v>
                </c:pt>
                <c:pt idx="28">
                  <c:v>w_lambda</c:v>
                </c:pt>
              </c:strCache>
            </c:strRef>
          </c:cat>
          <c:val>
            <c:numRef>
              <c:f>Sheet4!$D$17:$D$45</c:f>
              <c:numCache>
                <c:formatCode>mm:ss.0</c:formatCode>
                <c:ptCount val="29"/>
                <c:pt idx="0">
                  <c:v>5.8993055555555556E-4</c:v>
                </c:pt>
                <c:pt idx="1">
                  <c:v>6.1331018518518516E-4</c:v>
                </c:pt>
                <c:pt idx="2">
                  <c:v>6.0648148148148139E-4</c:v>
                </c:pt>
                <c:pt idx="3">
                  <c:v>6.0810185185185186E-4</c:v>
                </c:pt>
                <c:pt idx="4">
                  <c:v>6.082175925925926E-4</c:v>
                </c:pt>
                <c:pt idx="5">
                  <c:v>6.0370370370370363E-4</c:v>
                </c:pt>
                <c:pt idx="6">
                  <c:v>6.0312499999999993E-4</c:v>
                </c:pt>
                <c:pt idx="7">
                  <c:v>1.2037037037037038E-3</c:v>
                </c:pt>
                <c:pt idx="8">
                  <c:v>7.7546296296296304E-4</c:v>
                </c:pt>
                <c:pt idx="9">
                  <c:v>6.2604166666666678E-4</c:v>
                </c:pt>
                <c:pt idx="10">
                  <c:v>6.0775462962962964E-4</c:v>
                </c:pt>
                <c:pt idx="11">
                  <c:v>6.0775462962962964E-4</c:v>
                </c:pt>
                <c:pt idx="12">
                  <c:v>6.0011574074074069E-4</c:v>
                </c:pt>
                <c:pt idx="13">
                  <c:v>6.0046296296296302E-4</c:v>
                </c:pt>
                <c:pt idx="14">
                  <c:v>5.9687500000000007E-4</c:v>
                </c:pt>
                <c:pt idx="15">
                  <c:v>5.9027777777777778E-4</c:v>
                </c:pt>
                <c:pt idx="16">
                  <c:v>5.8680555555555558E-4</c:v>
                </c:pt>
                <c:pt idx="17">
                  <c:v>5.9131944444444444E-4</c:v>
                </c:pt>
                <c:pt idx="18">
                  <c:v>5.9016203703703704E-4</c:v>
                </c:pt>
                <c:pt idx="19">
                  <c:v>5.9050925925925926E-4</c:v>
                </c:pt>
                <c:pt idx="20">
                  <c:v>6.0370370370370363E-4</c:v>
                </c:pt>
                <c:pt idx="21">
                  <c:v>6.0370370370370363E-4</c:v>
                </c:pt>
                <c:pt idx="22">
                  <c:v>5.9074074074074074E-4</c:v>
                </c:pt>
                <c:pt idx="23">
                  <c:v>5.8692129629629632E-4</c:v>
                </c:pt>
                <c:pt idx="24">
                  <c:v>5.8969907407407419E-4</c:v>
                </c:pt>
                <c:pt idx="25">
                  <c:v>5.8645833333333336E-4</c:v>
                </c:pt>
                <c:pt idx="26">
                  <c:v>5.8969907407407419E-4</c:v>
                </c:pt>
                <c:pt idx="27">
                  <c:v>5.9907407407407403E-4</c:v>
                </c:pt>
                <c:pt idx="28">
                  <c:v>5.8622685185185177E-4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1C9-A744-BB92-6FCAA65827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27578639"/>
        <c:axId val="905495951"/>
      </c:barChart>
      <c:catAx>
        <c:axId val="927578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T"/>
          </a:p>
        </c:txPr>
        <c:crossAx val="905495951"/>
        <c:crosses val="autoZero"/>
        <c:auto val="1"/>
        <c:lblAlgn val="ctr"/>
        <c:lblOffset val="100"/>
        <c:noMultiLvlLbl val="0"/>
      </c:catAx>
      <c:valAx>
        <c:axId val="9054959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h:mm:ss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T"/>
          </a:p>
        </c:txPr>
        <c:crossAx val="927578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P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Statistical Extraction Duration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Sheet4!$B$16</c:f>
              <c:strCache>
                <c:ptCount val="1"/>
                <c:pt idx="0">
                  <c:v>26 x 1000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Sheet4!$A$17:$A$45</c:f>
              <c:strCache>
                <c:ptCount val="29"/>
                <c:pt idx="0">
                  <c:v>can_cor</c:v>
                </c:pt>
                <c:pt idx="1">
                  <c:v>cor</c:v>
                </c:pt>
                <c:pt idx="2">
                  <c:v>cov</c:v>
                </c:pt>
                <c:pt idx="3">
                  <c:v>eigenvalues</c:v>
                </c:pt>
                <c:pt idx="4">
                  <c:v>g_mean</c:v>
                </c:pt>
                <c:pt idx="5">
                  <c:v>Gravity</c:v>
                </c:pt>
                <c:pt idx="6">
                  <c:v>h_mean</c:v>
                </c:pt>
                <c:pt idx="7">
                  <c:v>iq_range</c:v>
                </c:pt>
                <c:pt idx="8">
                  <c:v>kurtosis</c:v>
                </c:pt>
                <c:pt idx="9">
                  <c:v>lh_trace</c:v>
                </c:pt>
                <c:pt idx="10">
                  <c:v>mad</c:v>
                </c:pt>
                <c:pt idx="11">
                  <c:v>max</c:v>
                </c:pt>
                <c:pt idx="12">
                  <c:v>mean</c:v>
                </c:pt>
                <c:pt idx="13">
                  <c:v>median</c:v>
                </c:pt>
                <c:pt idx="14">
                  <c:v>min</c:v>
                </c:pt>
                <c:pt idx="15">
                  <c:v>nr_cor_attr</c:v>
                </c:pt>
                <c:pt idx="16">
                  <c:v>nr_disc</c:v>
                </c:pt>
                <c:pt idx="17">
                  <c:v>nr_norm</c:v>
                </c:pt>
                <c:pt idx="18">
                  <c:v>nr_outliers</c:v>
                </c:pt>
                <c:pt idx="19">
                  <c:v>p_trace</c:v>
                </c:pt>
                <c:pt idx="20">
                  <c:v>range</c:v>
                </c:pt>
                <c:pt idx="21">
                  <c:v>roy_root</c:v>
                </c:pt>
                <c:pt idx="22">
                  <c:v>sd</c:v>
                </c:pt>
                <c:pt idx="23">
                  <c:v>sd_ratio</c:v>
                </c:pt>
                <c:pt idx="24">
                  <c:v>skewness</c:v>
                </c:pt>
                <c:pt idx="25">
                  <c:v>sparsity</c:v>
                </c:pt>
                <c:pt idx="26">
                  <c:v>t_mean</c:v>
                </c:pt>
                <c:pt idx="27">
                  <c:v>var</c:v>
                </c:pt>
                <c:pt idx="28">
                  <c:v>w_lambda</c:v>
                </c:pt>
              </c:strCache>
            </c:strRef>
          </c:cat>
          <c:val>
            <c:numRef>
              <c:f>Sheet4!$B$17:$B$45</c:f>
              <c:numCache>
                <c:formatCode>h:mm:ss</c:formatCode>
                <c:ptCount val="29"/>
                <c:pt idx="0">
                  <c:v>1.8425925925925925E-2</c:v>
                </c:pt>
                <c:pt idx="1">
                  <c:v>1.8935185185185183E-2</c:v>
                </c:pt>
                <c:pt idx="2">
                  <c:v>1.7696759259259259E-2</c:v>
                </c:pt>
                <c:pt idx="3">
                  <c:v>2.1562499999999998E-2</c:v>
                </c:pt>
                <c:pt idx="4">
                  <c:v>1.7847222222222223E-2</c:v>
                </c:pt>
                <c:pt idx="5">
                  <c:v>1.8680555555555554E-2</c:v>
                </c:pt>
                <c:pt idx="6">
                  <c:v>1.7731481481481483E-2</c:v>
                </c:pt>
                <c:pt idx="7">
                  <c:v>1.9270833333333334E-2</c:v>
                </c:pt>
                <c:pt idx="8">
                  <c:v>1.8680555555555554E-2</c:v>
                </c:pt>
                <c:pt idx="9">
                  <c:v>1.8101851851851852E-2</c:v>
                </c:pt>
                <c:pt idx="10">
                  <c:v>2.0046296296296295E-2</c:v>
                </c:pt>
                <c:pt idx="11">
                  <c:v>1.8391203703703705E-2</c:v>
                </c:pt>
                <c:pt idx="12">
                  <c:v>1.8703703703703705E-2</c:v>
                </c:pt>
                <c:pt idx="13">
                  <c:v>1.9166666666666669E-2</c:v>
                </c:pt>
                <c:pt idx="14">
                  <c:v>1.8414351851851852E-2</c:v>
                </c:pt>
                <c:pt idx="15">
                  <c:v>3.3310185185185186E-2</c:v>
                </c:pt>
                <c:pt idx="16">
                  <c:v>1.9375E-2</c:v>
                </c:pt>
                <c:pt idx="17">
                  <c:v>1.9212962962962963E-2</c:v>
                </c:pt>
                <c:pt idx="18">
                  <c:v>1.7071759259259259E-2</c:v>
                </c:pt>
                <c:pt idx="19">
                  <c:v>1.7071759259259259E-2</c:v>
                </c:pt>
                <c:pt idx="20">
                  <c:v>2.4872685185185189E-2</c:v>
                </c:pt>
                <c:pt idx="21">
                  <c:v>1.8645833333333334E-2</c:v>
                </c:pt>
                <c:pt idx="22">
                  <c:v>1.8217592592592594E-2</c:v>
                </c:pt>
                <c:pt idx="23">
                  <c:v>1.9050925925925926E-2</c:v>
                </c:pt>
                <c:pt idx="24">
                  <c:v>1.7152777777777777E-2</c:v>
                </c:pt>
                <c:pt idx="25">
                  <c:v>1.9317129629629629E-2</c:v>
                </c:pt>
                <c:pt idx="26">
                  <c:v>1.7557870370370373E-2</c:v>
                </c:pt>
                <c:pt idx="27">
                  <c:v>1.6932870370370369E-2</c:v>
                </c:pt>
                <c:pt idx="28">
                  <c:v>1.6620370370370372E-2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C9-A744-BB92-6FCAA6582780}"/>
            </c:ext>
          </c:extLst>
        </c:ser>
        <c:ser>
          <c:idx val="1"/>
          <c:order val="1"/>
          <c:tx>
            <c:strRef>
              <c:f>Sheet4!$C$16</c:f>
              <c:strCache>
                <c:ptCount val="1"/>
                <c:pt idx="0">
                  <c:v>9 x 1057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Sheet4!$A$17:$A$45</c:f>
              <c:strCache>
                <c:ptCount val="29"/>
                <c:pt idx="0">
                  <c:v>can_cor</c:v>
                </c:pt>
                <c:pt idx="1">
                  <c:v>cor</c:v>
                </c:pt>
                <c:pt idx="2">
                  <c:v>cov</c:v>
                </c:pt>
                <c:pt idx="3">
                  <c:v>eigenvalues</c:v>
                </c:pt>
                <c:pt idx="4">
                  <c:v>g_mean</c:v>
                </c:pt>
                <c:pt idx="5">
                  <c:v>Gravity</c:v>
                </c:pt>
                <c:pt idx="6">
                  <c:v>h_mean</c:v>
                </c:pt>
                <c:pt idx="7">
                  <c:v>iq_range</c:v>
                </c:pt>
                <c:pt idx="8">
                  <c:v>kurtosis</c:v>
                </c:pt>
                <c:pt idx="9">
                  <c:v>lh_trace</c:v>
                </c:pt>
                <c:pt idx="10">
                  <c:v>mad</c:v>
                </c:pt>
                <c:pt idx="11">
                  <c:v>max</c:v>
                </c:pt>
                <c:pt idx="12">
                  <c:v>mean</c:v>
                </c:pt>
                <c:pt idx="13">
                  <c:v>median</c:v>
                </c:pt>
                <c:pt idx="14">
                  <c:v>min</c:v>
                </c:pt>
                <c:pt idx="15">
                  <c:v>nr_cor_attr</c:v>
                </c:pt>
                <c:pt idx="16">
                  <c:v>nr_disc</c:v>
                </c:pt>
                <c:pt idx="17">
                  <c:v>nr_norm</c:v>
                </c:pt>
                <c:pt idx="18">
                  <c:v>nr_outliers</c:v>
                </c:pt>
                <c:pt idx="19">
                  <c:v>p_trace</c:v>
                </c:pt>
                <c:pt idx="20">
                  <c:v>range</c:v>
                </c:pt>
                <c:pt idx="21">
                  <c:v>roy_root</c:v>
                </c:pt>
                <c:pt idx="22">
                  <c:v>sd</c:v>
                </c:pt>
                <c:pt idx="23">
                  <c:v>sd_ratio</c:v>
                </c:pt>
                <c:pt idx="24">
                  <c:v>skewness</c:v>
                </c:pt>
                <c:pt idx="25">
                  <c:v>sparsity</c:v>
                </c:pt>
                <c:pt idx="26">
                  <c:v>t_mean</c:v>
                </c:pt>
                <c:pt idx="27">
                  <c:v>var</c:v>
                </c:pt>
                <c:pt idx="28">
                  <c:v>w_lambda</c:v>
                </c:pt>
              </c:strCache>
            </c:strRef>
          </c:cat>
          <c:val>
            <c:numRef>
              <c:f>Sheet4!$C$17:$C$45</c:f>
              <c:numCache>
                <c:formatCode>h:mm:ss</c:formatCode>
                <c:ptCount val="29"/>
                <c:pt idx="0">
                  <c:v>9.1087962962962971E-3</c:v>
                </c:pt>
                <c:pt idx="1">
                  <c:v>8.6921296296296312E-3</c:v>
                </c:pt>
                <c:pt idx="2">
                  <c:v>8.6226851851851846E-3</c:v>
                </c:pt>
                <c:pt idx="3">
                  <c:v>7.9282407407407409E-3</c:v>
                </c:pt>
                <c:pt idx="4">
                  <c:v>8.0671296296296307E-3</c:v>
                </c:pt>
                <c:pt idx="5">
                  <c:v>8.0787037037037043E-3</c:v>
                </c:pt>
                <c:pt idx="6">
                  <c:v>8.0787037037037043E-3</c:v>
                </c:pt>
                <c:pt idx="7">
                  <c:v>7.9976851851851858E-3</c:v>
                </c:pt>
                <c:pt idx="8">
                  <c:v>8.0555555555555554E-3</c:v>
                </c:pt>
                <c:pt idx="9">
                  <c:v>8.0324074074074065E-3</c:v>
                </c:pt>
                <c:pt idx="10">
                  <c:v>8.0324074074074065E-3</c:v>
                </c:pt>
                <c:pt idx="11">
                  <c:v>8.0324074074074065E-3</c:v>
                </c:pt>
                <c:pt idx="12">
                  <c:v>8.0555555555555554E-3</c:v>
                </c:pt>
                <c:pt idx="13">
                  <c:v>8.0208333333333329E-3</c:v>
                </c:pt>
                <c:pt idx="14">
                  <c:v>7.9976851851851858E-3</c:v>
                </c:pt>
                <c:pt idx="15">
                  <c:v>7.9745370370370369E-3</c:v>
                </c:pt>
                <c:pt idx="16">
                  <c:v>7.9861111111111122E-3</c:v>
                </c:pt>
                <c:pt idx="17">
                  <c:v>7.9745370370370369E-3</c:v>
                </c:pt>
                <c:pt idx="18">
                  <c:v>8.0208333333333329E-3</c:v>
                </c:pt>
                <c:pt idx="19">
                  <c:v>8.0439814814814818E-3</c:v>
                </c:pt>
                <c:pt idx="20">
                  <c:v>8.0439814814814818E-3</c:v>
                </c:pt>
                <c:pt idx="21">
                  <c:v>8.0555555555555554E-3</c:v>
                </c:pt>
                <c:pt idx="22">
                  <c:v>8.1018518518518514E-3</c:v>
                </c:pt>
                <c:pt idx="23">
                  <c:v>8.0671296296296307E-3</c:v>
                </c:pt>
                <c:pt idx="24">
                  <c:v>8.3912037037037045E-3</c:v>
                </c:pt>
                <c:pt idx="25">
                  <c:v>7.9166666666666673E-3</c:v>
                </c:pt>
                <c:pt idx="26">
                  <c:v>7.789351851851852E-3</c:v>
                </c:pt>
                <c:pt idx="27">
                  <c:v>7.7546296296296287E-3</c:v>
                </c:pt>
                <c:pt idx="28">
                  <c:v>7.7314814814814815E-3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C9-A744-BB92-6FCAA6582780}"/>
            </c:ext>
          </c:extLst>
        </c:ser>
        <c:ser>
          <c:idx val="2"/>
          <c:order val="2"/>
          <c:tx>
            <c:strRef>
              <c:f>Sheet4!$D$16</c:f>
              <c:strCache>
                <c:ptCount val="1"/>
                <c:pt idx="0">
                  <c:v>10 x 407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Sheet4!$A$17:$A$45</c:f>
              <c:strCache>
                <c:ptCount val="29"/>
                <c:pt idx="0">
                  <c:v>can_cor</c:v>
                </c:pt>
                <c:pt idx="1">
                  <c:v>cor</c:v>
                </c:pt>
                <c:pt idx="2">
                  <c:v>cov</c:v>
                </c:pt>
                <c:pt idx="3">
                  <c:v>eigenvalues</c:v>
                </c:pt>
                <c:pt idx="4">
                  <c:v>g_mean</c:v>
                </c:pt>
                <c:pt idx="5">
                  <c:v>Gravity</c:v>
                </c:pt>
                <c:pt idx="6">
                  <c:v>h_mean</c:v>
                </c:pt>
                <c:pt idx="7">
                  <c:v>iq_range</c:v>
                </c:pt>
                <c:pt idx="8">
                  <c:v>kurtosis</c:v>
                </c:pt>
                <c:pt idx="9">
                  <c:v>lh_trace</c:v>
                </c:pt>
                <c:pt idx="10">
                  <c:v>mad</c:v>
                </c:pt>
                <c:pt idx="11">
                  <c:v>max</c:v>
                </c:pt>
                <c:pt idx="12">
                  <c:v>mean</c:v>
                </c:pt>
                <c:pt idx="13">
                  <c:v>median</c:v>
                </c:pt>
                <c:pt idx="14">
                  <c:v>min</c:v>
                </c:pt>
                <c:pt idx="15">
                  <c:v>nr_cor_attr</c:v>
                </c:pt>
                <c:pt idx="16">
                  <c:v>nr_disc</c:v>
                </c:pt>
                <c:pt idx="17">
                  <c:v>nr_norm</c:v>
                </c:pt>
                <c:pt idx="18">
                  <c:v>nr_outliers</c:v>
                </c:pt>
                <c:pt idx="19">
                  <c:v>p_trace</c:v>
                </c:pt>
                <c:pt idx="20">
                  <c:v>range</c:v>
                </c:pt>
                <c:pt idx="21">
                  <c:v>roy_root</c:v>
                </c:pt>
                <c:pt idx="22">
                  <c:v>sd</c:v>
                </c:pt>
                <c:pt idx="23">
                  <c:v>sd_ratio</c:v>
                </c:pt>
                <c:pt idx="24">
                  <c:v>skewness</c:v>
                </c:pt>
                <c:pt idx="25">
                  <c:v>sparsity</c:v>
                </c:pt>
                <c:pt idx="26">
                  <c:v>t_mean</c:v>
                </c:pt>
                <c:pt idx="27">
                  <c:v>var</c:v>
                </c:pt>
                <c:pt idx="28">
                  <c:v>w_lambda</c:v>
                </c:pt>
              </c:strCache>
            </c:strRef>
          </c:cat>
          <c:val>
            <c:numRef>
              <c:f>Sheet4!$D$17:$D$45</c:f>
              <c:numCache>
                <c:formatCode>mm:ss.0</c:formatCode>
                <c:ptCount val="29"/>
                <c:pt idx="0">
                  <c:v>5.8993055555555556E-4</c:v>
                </c:pt>
                <c:pt idx="1">
                  <c:v>6.1331018518518516E-4</c:v>
                </c:pt>
                <c:pt idx="2">
                  <c:v>6.0648148148148139E-4</c:v>
                </c:pt>
                <c:pt idx="3">
                  <c:v>6.0810185185185186E-4</c:v>
                </c:pt>
                <c:pt idx="4">
                  <c:v>6.082175925925926E-4</c:v>
                </c:pt>
                <c:pt idx="5">
                  <c:v>6.0370370370370363E-4</c:v>
                </c:pt>
                <c:pt idx="6">
                  <c:v>6.0312499999999993E-4</c:v>
                </c:pt>
                <c:pt idx="7">
                  <c:v>1.2037037037037038E-3</c:v>
                </c:pt>
                <c:pt idx="8">
                  <c:v>7.7546296296296304E-4</c:v>
                </c:pt>
                <c:pt idx="9">
                  <c:v>6.2604166666666678E-4</c:v>
                </c:pt>
                <c:pt idx="10">
                  <c:v>6.0775462962962964E-4</c:v>
                </c:pt>
                <c:pt idx="11">
                  <c:v>6.0775462962962964E-4</c:v>
                </c:pt>
                <c:pt idx="12">
                  <c:v>6.0011574074074069E-4</c:v>
                </c:pt>
                <c:pt idx="13">
                  <c:v>6.0046296296296302E-4</c:v>
                </c:pt>
                <c:pt idx="14">
                  <c:v>5.9687500000000007E-4</c:v>
                </c:pt>
                <c:pt idx="15">
                  <c:v>5.9027777777777778E-4</c:v>
                </c:pt>
                <c:pt idx="16">
                  <c:v>5.8680555555555558E-4</c:v>
                </c:pt>
                <c:pt idx="17">
                  <c:v>5.9131944444444444E-4</c:v>
                </c:pt>
                <c:pt idx="18">
                  <c:v>5.9016203703703704E-4</c:v>
                </c:pt>
                <c:pt idx="19">
                  <c:v>5.9050925925925926E-4</c:v>
                </c:pt>
                <c:pt idx="20">
                  <c:v>6.0370370370370363E-4</c:v>
                </c:pt>
                <c:pt idx="21">
                  <c:v>6.0370370370370363E-4</c:v>
                </c:pt>
                <c:pt idx="22">
                  <c:v>5.9074074074074074E-4</c:v>
                </c:pt>
                <c:pt idx="23">
                  <c:v>5.8692129629629632E-4</c:v>
                </c:pt>
                <c:pt idx="24">
                  <c:v>5.8969907407407419E-4</c:v>
                </c:pt>
                <c:pt idx="25">
                  <c:v>5.8645833333333336E-4</c:v>
                </c:pt>
                <c:pt idx="26">
                  <c:v>5.8969907407407419E-4</c:v>
                </c:pt>
                <c:pt idx="27">
                  <c:v>5.9907407407407403E-4</c:v>
                </c:pt>
                <c:pt idx="28">
                  <c:v>5.8622685185185177E-4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1C9-A744-BB92-6FCAA65827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27578639"/>
        <c:axId val="905495951"/>
      </c:barChart>
      <c:catAx>
        <c:axId val="927578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T"/>
          </a:p>
        </c:txPr>
        <c:crossAx val="905495951"/>
        <c:crosses val="autoZero"/>
        <c:auto val="1"/>
        <c:lblAlgn val="ctr"/>
        <c:lblOffset val="100"/>
        <c:noMultiLvlLbl val="0"/>
      </c:catAx>
      <c:valAx>
        <c:axId val="9054959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h:mm:ss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T"/>
          </a:p>
        </c:txPr>
        <c:crossAx val="927578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B96F27-2F2F-3F4C-B5A9-C43ABC9F25A1}" type="doc">
      <dgm:prSet loTypeId="urn:microsoft.com/office/officeart/2005/8/layout/lProcess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6E42A56E-586F-8F4B-AEDD-985854130709}">
      <dgm:prSet phldrT="[Text]"/>
      <dgm:spPr>
        <a:solidFill>
          <a:srgbClr val="8C2D19"/>
        </a:solidFill>
        <a:ln>
          <a:solidFill>
            <a:srgbClr val="8C2D19"/>
          </a:solidFill>
        </a:ln>
      </dgm:spPr>
      <dgm:t>
        <a:bodyPr/>
        <a:lstStyle/>
        <a:p>
          <a:r>
            <a:rPr lang="en-GB" dirty="0"/>
            <a:t>Ticket Management</a:t>
          </a:r>
        </a:p>
      </dgm:t>
    </dgm:pt>
    <dgm:pt modelId="{2A991FDE-8D7C-4941-8CC7-CDFED9AE7C84}" type="parTrans" cxnId="{26A32100-D2CB-5442-9A66-99AD15BA9ACC}">
      <dgm:prSet/>
      <dgm:spPr/>
      <dgm:t>
        <a:bodyPr/>
        <a:lstStyle/>
        <a:p>
          <a:endParaRPr lang="en-GB"/>
        </a:p>
      </dgm:t>
    </dgm:pt>
    <dgm:pt modelId="{ED30C3E2-C0D9-384F-83B3-F5B9BE44323E}" type="sibTrans" cxnId="{26A32100-D2CB-5442-9A66-99AD15BA9ACC}">
      <dgm:prSet/>
      <dgm:spPr/>
      <dgm:t>
        <a:bodyPr/>
        <a:lstStyle/>
        <a:p>
          <a:endParaRPr lang="en-GB"/>
        </a:p>
      </dgm:t>
    </dgm:pt>
    <dgm:pt modelId="{F2C0E517-E831-D342-8474-67B32A216FC3}">
      <dgm:prSet phldrT="[Text]"/>
      <dgm:spPr>
        <a:noFill/>
        <a:ln>
          <a:solidFill>
            <a:srgbClr val="8C2D19"/>
          </a:solidFill>
        </a:ln>
      </dgm:spPr>
      <dgm:t>
        <a:bodyPr/>
        <a:lstStyle/>
        <a:p>
          <a:r>
            <a:rPr lang="en-GB" dirty="0"/>
            <a:t>Customization</a:t>
          </a:r>
        </a:p>
      </dgm:t>
    </dgm:pt>
    <dgm:pt modelId="{3252866B-6F29-5C4A-901F-73758354C2D4}" type="parTrans" cxnId="{F47AE680-B964-9343-A23F-A098B4B67C43}">
      <dgm:prSet/>
      <dgm:spPr/>
      <dgm:t>
        <a:bodyPr/>
        <a:lstStyle/>
        <a:p>
          <a:endParaRPr lang="en-GB"/>
        </a:p>
      </dgm:t>
    </dgm:pt>
    <dgm:pt modelId="{DC5473A1-4086-4447-90AD-376FAC8CD914}" type="sibTrans" cxnId="{F47AE680-B964-9343-A23F-A098B4B67C43}">
      <dgm:prSet/>
      <dgm:spPr/>
      <dgm:t>
        <a:bodyPr/>
        <a:lstStyle/>
        <a:p>
          <a:endParaRPr lang="en-GB"/>
        </a:p>
      </dgm:t>
    </dgm:pt>
    <dgm:pt modelId="{47EAD517-113B-6B43-ADBC-7A291519CA98}">
      <dgm:prSet phldrT="[Text]"/>
      <dgm:spPr>
        <a:solidFill>
          <a:srgbClr val="8C2D19"/>
        </a:solidFill>
        <a:ln>
          <a:solidFill>
            <a:srgbClr val="8C2D19"/>
          </a:solidFill>
        </a:ln>
      </dgm:spPr>
      <dgm:t>
        <a:bodyPr/>
        <a:lstStyle/>
        <a:p>
          <a:r>
            <a:rPr lang="en-GB" dirty="0"/>
            <a:t>Team Management</a:t>
          </a:r>
        </a:p>
      </dgm:t>
    </dgm:pt>
    <dgm:pt modelId="{3ED12FC2-DABE-354C-8C22-16E43B41A1C6}" type="parTrans" cxnId="{17889D35-C2D2-914A-B369-8786CE928D45}">
      <dgm:prSet/>
      <dgm:spPr/>
      <dgm:t>
        <a:bodyPr/>
        <a:lstStyle/>
        <a:p>
          <a:endParaRPr lang="en-GB"/>
        </a:p>
      </dgm:t>
    </dgm:pt>
    <dgm:pt modelId="{12932AAB-8F4E-2147-BF70-0C842B08A104}" type="sibTrans" cxnId="{17889D35-C2D2-914A-B369-8786CE928D45}">
      <dgm:prSet/>
      <dgm:spPr/>
      <dgm:t>
        <a:bodyPr/>
        <a:lstStyle/>
        <a:p>
          <a:endParaRPr lang="en-GB"/>
        </a:p>
      </dgm:t>
    </dgm:pt>
    <dgm:pt modelId="{EB79CD11-86F3-414D-93E9-488E32E6251A}">
      <dgm:prSet phldrT="[Text]"/>
      <dgm:spPr>
        <a:noFill/>
        <a:ln>
          <a:solidFill>
            <a:srgbClr val="8C2D19"/>
          </a:solidFill>
        </a:ln>
      </dgm:spPr>
      <dgm:t>
        <a:bodyPr/>
        <a:lstStyle/>
        <a:p>
          <a:r>
            <a:rPr lang="en-GB" dirty="0"/>
            <a:t>Team’s Statistics (Shift Management, Ticket Percentages)</a:t>
          </a:r>
        </a:p>
      </dgm:t>
    </dgm:pt>
    <dgm:pt modelId="{99588730-42D9-E846-B070-463538C9166A}" type="parTrans" cxnId="{6F00898F-BDAF-D94D-BEA1-B9A7408FB1F9}">
      <dgm:prSet/>
      <dgm:spPr/>
      <dgm:t>
        <a:bodyPr/>
        <a:lstStyle/>
        <a:p>
          <a:endParaRPr lang="en-GB"/>
        </a:p>
      </dgm:t>
    </dgm:pt>
    <dgm:pt modelId="{915C8F3D-CF8E-A943-8B0A-57B649387ABA}" type="sibTrans" cxnId="{6F00898F-BDAF-D94D-BEA1-B9A7408FB1F9}">
      <dgm:prSet/>
      <dgm:spPr/>
      <dgm:t>
        <a:bodyPr/>
        <a:lstStyle/>
        <a:p>
          <a:endParaRPr lang="en-GB"/>
        </a:p>
      </dgm:t>
    </dgm:pt>
    <dgm:pt modelId="{70C3F830-2639-714A-95BE-7AF51E18048F}">
      <dgm:prSet phldrT="[Text]"/>
      <dgm:spPr>
        <a:noFill/>
        <a:ln>
          <a:solidFill>
            <a:srgbClr val="8C2D19"/>
          </a:solidFill>
        </a:ln>
      </dgm:spPr>
      <dgm:t>
        <a:bodyPr/>
        <a:lstStyle/>
        <a:p>
          <a:r>
            <a:rPr lang="en-GB" dirty="0"/>
            <a:t>Singular Member Data</a:t>
          </a:r>
        </a:p>
      </dgm:t>
    </dgm:pt>
    <dgm:pt modelId="{96B76863-227C-3F44-97DE-AB7CDDAD713E}" type="parTrans" cxnId="{DC3B6341-717B-574D-B612-FF5BAD91F2FE}">
      <dgm:prSet/>
      <dgm:spPr/>
      <dgm:t>
        <a:bodyPr/>
        <a:lstStyle/>
        <a:p>
          <a:endParaRPr lang="en-GB"/>
        </a:p>
      </dgm:t>
    </dgm:pt>
    <dgm:pt modelId="{55F753A5-DD2C-BE48-8533-ABF52A2EE1C8}" type="sibTrans" cxnId="{DC3B6341-717B-574D-B612-FF5BAD91F2FE}">
      <dgm:prSet/>
      <dgm:spPr/>
      <dgm:t>
        <a:bodyPr/>
        <a:lstStyle/>
        <a:p>
          <a:endParaRPr lang="en-GB"/>
        </a:p>
      </dgm:t>
    </dgm:pt>
    <dgm:pt modelId="{3BB24AC6-F4F1-6442-8D19-A9D32A526CFD}">
      <dgm:prSet phldrT="[Text]"/>
      <dgm:spPr>
        <a:solidFill>
          <a:srgbClr val="8C2D19"/>
        </a:solidFill>
        <a:ln>
          <a:solidFill>
            <a:srgbClr val="8C2D19"/>
          </a:solidFill>
        </a:ln>
      </dgm:spPr>
      <dgm:t>
        <a:bodyPr/>
        <a:lstStyle/>
        <a:p>
          <a:r>
            <a:rPr lang="en-GB" dirty="0"/>
            <a:t>Area Management</a:t>
          </a:r>
        </a:p>
      </dgm:t>
    </dgm:pt>
    <dgm:pt modelId="{3D620185-54A7-9545-B5F6-9B0D5B518F1B}" type="parTrans" cxnId="{1F31A43B-9655-524F-AE95-8EF44C4A77B8}">
      <dgm:prSet/>
      <dgm:spPr/>
      <dgm:t>
        <a:bodyPr/>
        <a:lstStyle/>
        <a:p>
          <a:endParaRPr lang="en-GB"/>
        </a:p>
      </dgm:t>
    </dgm:pt>
    <dgm:pt modelId="{DE6A63AE-E600-BE4C-B928-69DBB63B67C9}" type="sibTrans" cxnId="{1F31A43B-9655-524F-AE95-8EF44C4A77B8}">
      <dgm:prSet/>
      <dgm:spPr/>
      <dgm:t>
        <a:bodyPr/>
        <a:lstStyle/>
        <a:p>
          <a:endParaRPr lang="en-GB"/>
        </a:p>
      </dgm:t>
    </dgm:pt>
    <dgm:pt modelId="{EF7447CD-C632-664E-A700-3EC5017D483B}">
      <dgm:prSet phldrT="[Text]"/>
      <dgm:spPr>
        <a:noFill/>
        <a:ln>
          <a:solidFill>
            <a:srgbClr val="8C2D19"/>
          </a:solidFill>
        </a:ln>
      </dgm:spPr>
      <dgm:t>
        <a:bodyPr/>
        <a:lstStyle/>
        <a:p>
          <a:r>
            <a:rPr lang="en-GB" dirty="0"/>
            <a:t>Customization of incidents</a:t>
          </a:r>
        </a:p>
      </dgm:t>
    </dgm:pt>
    <dgm:pt modelId="{4EF81487-AAD9-554D-8CA6-FB07E5EAB725}" type="parTrans" cxnId="{FF0E8B80-F2D3-C644-AA08-A58F4D933899}">
      <dgm:prSet/>
      <dgm:spPr/>
      <dgm:t>
        <a:bodyPr/>
        <a:lstStyle/>
        <a:p>
          <a:endParaRPr lang="en-GB"/>
        </a:p>
      </dgm:t>
    </dgm:pt>
    <dgm:pt modelId="{66085242-69A8-6C42-A540-0AFE3470DAA7}" type="sibTrans" cxnId="{FF0E8B80-F2D3-C644-AA08-A58F4D933899}">
      <dgm:prSet/>
      <dgm:spPr/>
      <dgm:t>
        <a:bodyPr/>
        <a:lstStyle/>
        <a:p>
          <a:endParaRPr lang="en-GB"/>
        </a:p>
      </dgm:t>
    </dgm:pt>
    <dgm:pt modelId="{84D308CE-B606-DC4F-BD1D-5B6EDF9AC3A4}">
      <dgm:prSet phldrT="[Text]"/>
      <dgm:spPr>
        <a:noFill/>
        <a:ln>
          <a:solidFill>
            <a:srgbClr val="8C2D19"/>
          </a:solidFill>
        </a:ln>
      </dgm:spPr>
      <dgm:t>
        <a:bodyPr/>
        <a:lstStyle/>
        <a:p>
          <a:r>
            <a:rPr lang="en-GB" dirty="0"/>
            <a:t>Treatment</a:t>
          </a:r>
        </a:p>
      </dgm:t>
    </dgm:pt>
    <dgm:pt modelId="{90BE8555-1927-D247-86CA-DC77F2CBA342}" type="parTrans" cxnId="{FC251714-4D24-4D47-B174-DEE1301B91D0}">
      <dgm:prSet/>
      <dgm:spPr/>
      <dgm:t>
        <a:bodyPr/>
        <a:lstStyle/>
        <a:p>
          <a:endParaRPr lang="en-GB"/>
        </a:p>
      </dgm:t>
    </dgm:pt>
    <dgm:pt modelId="{FF6320CF-60B0-114F-84D0-F09FF59F0334}" type="sibTrans" cxnId="{FC251714-4D24-4D47-B174-DEE1301B91D0}">
      <dgm:prSet/>
      <dgm:spPr/>
      <dgm:t>
        <a:bodyPr/>
        <a:lstStyle/>
        <a:p>
          <a:endParaRPr lang="en-GB"/>
        </a:p>
      </dgm:t>
    </dgm:pt>
    <dgm:pt modelId="{6F436775-C888-5D41-BE42-B3B7B5CC0B36}">
      <dgm:prSet phldrT="[Text]"/>
      <dgm:spPr>
        <a:noFill/>
        <a:ln>
          <a:solidFill>
            <a:srgbClr val="8C2D19"/>
          </a:solidFill>
        </a:ln>
      </dgm:spPr>
      <dgm:t>
        <a:bodyPr/>
        <a:lstStyle/>
        <a:p>
          <a:r>
            <a:rPr lang="en-GB" dirty="0"/>
            <a:t>Replication</a:t>
          </a:r>
        </a:p>
      </dgm:t>
    </dgm:pt>
    <dgm:pt modelId="{5120F4FC-CC31-B942-A96A-085A62D8E420}" type="parTrans" cxnId="{1D45FF81-5360-5140-B76E-E6DA7A8D6B68}">
      <dgm:prSet/>
      <dgm:spPr/>
      <dgm:t>
        <a:bodyPr/>
        <a:lstStyle/>
        <a:p>
          <a:endParaRPr lang="en-GB"/>
        </a:p>
      </dgm:t>
    </dgm:pt>
    <dgm:pt modelId="{A5D1830F-0599-2D48-B458-296F72DC7DDF}" type="sibTrans" cxnId="{1D45FF81-5360-5140-B76E-E6DA7A8D6B68}">
      <dgm:prSet/>
      <dgm:spPr/>
      <dgm:t>
        <a:bodyPr/>
        <a:lstStyle/>
        <a:p>
          <a:endParaRPr lang="en-GB"/>
        </a:p>
      </dgm:t>
    </dgm:pt>
    <dgm:pt modelId="{137967DB-1204-C44A-B05A-155995901D9F}">
      <dgm:prSet phldrT="[Text]"/>
      <dgm:spPr>
        <a:noFill/>
        <a:ln>
          <a:solidFill>
            <a:srgbClr val="8C2D19"/>
          </a:solidFill>
        </a:ln>
      </dgm:spPr>
      <dgm:t>
        <a:bodyPr/>
        <a:lstStyle/>
        <a:p>
          <a:r>
            <a:rPr lang="en-GB" dirty="0"/>
            <a:t>Scheduling</a:t>
          </a:r>
        </a:p>
      </dgm:t>
    </dgm:pt>
    <dgm:pt modelId="{530D885E-C9AB-9345-9085-D9845B0B0C15}" type="parTrans" cxnId="{61A20BC8-3CC3-384B-9C09-99A22BF20CE0}">
      <dgm:prSet/>
      <dgm:spPr/>
      <dgm:t>
        <a:bodyPr/>
        <a:lstStyle/>
        <a:p>
          <a:endParaRPr lang="en-GB"/>
        </a:p>
      </dgm:t>
    </dgm:pt>
    <dgm:pt modelId="{D24BFFA0-F273-0746-97E9-22C8A2DA1EF9}" type="sibTrans" cxnId="{61A20BC8-3CC3-384B-9C09-99A22BF20CE0}">
      <dgm:prSet/>
      <dgm:spPr/>
      <dgm:t>
        <a:bodyPr/>
        <a:lstStyle/>
        <a:p>
          <a:endParaRPr lang="en-GB"/>
        </a:p>
      </dgm:t>
    </dgm:pt>
    <dgm:pt modelId="{C8BE09E5-20E0-D642-A872-DE4B75E6D223}" type="pres">
      <dgm:prSet presAssocID="{1DB96F27-2F2F-3F4C-B5A9-C43ABC9F25A1}" presName="Name0" presStyleCnt="0">
        <dgm:presLayoutVars>
          <dgm:dir/>
          <dgm:animLvl val="lvl"/>
          <dgm:resizeHandles val="exact"/>
        </dgm:presLayoutVars>
      </dgm:prSet>
      <dgm:spPr/>
    </dgm:pt>
    <dgm:pt modelId="{DDD93CD3-C9E4-2942-AB33-48F31F6DF76D}" type="pres">
      <dgm:prSet presAssocID="{6E42A56E-586F-8F4B-AEDD-985854130709}" presName="vertFlow" presStyleCnt="0"/>
      <dgm:spPr/>
    </dgm:pt>
    <dgm:pt modelId="{E63CC89D-A440-4240-9EFF-8CCEDC222DB7}" type="pres">
      <dgm:prSet presAssocID="{6E42A56E-586F-8F4B-AEDD-985854130709}" presName="header" presStyleLbl="node1" presStyleIdx="0" presStyleCnt="3"/>
      <dgm:spPr/>
    </dgm:pt>
    <dgm:pt modelId="{F214F81B-0216-D344-8F01-566C4E8AC8D8}" type="pres">
      <dgm:prSet presAssocID="{3252866B-6F29-5C4A-901F-73758354C2D4}" presName="parTrans" presStyleLbl="sibTrans2D1" presStyleIdx="0" presStyleCnt="7"/>
      <dgm:spPr/>
    </dgm:pt>
    <dgm:pt modelId="{54690C0A-8412-1C40-B841-6913FA479F50}" type="pres">
      <dgm:prSet presAssocID="{F2C0E517-E831-D342-8474-67B32A216FC3}" presName="child" presStyleLbl="alignAccFollowNode1" presStyleIdx="0" presStyleCnt="7">
        <dgm:presLayoutVars>
          <dgm:chMax val="0"/>
          <dgm:bulletEnabled val="1"/>
        </dgm:presLayoutVars>
      </dgm:prSet>
      <dgm:spPr/>
    </dgm:pt>
    <dgm:pt modelId="{D84AD25B-FE9B-6D45-AC29-00C8D402FAD7}" type="pres">
      <dgm:prSet presAssocID="{DC5473A1-4086-4447-90AD-376FAC8CD914}" presName="sibTrans" presStyleLbl="sibTrans2D1" presStyleIdx="1" presStyleCnt="7"/>
      <dgm:spPr/>
    </dgm:pt>
    <dgm:pt modelId="{4063A781-B37E-B944-AF04-1FF046EAA36C}" type="pres">
      <dgm:prSet presAssocID="{137967DB-1204-C44A-B05A-155995901D9F}" presName="child" presStyleLbl="alignAccFollowNode1" presStyleIdx="1" presStyleCnt="7">
        <dgm:presLayoutVars>
          <dgm:chMax val="0"/>
          <dgm:bulletEnabled val="1"/>
        </dgm:presLayoutVars>
      </dgm:prSet>
      <dgm:spPr/>
    </dgm:pt>
    <dgm:pt modelId="{D58D3EE4-331E-4C43-90BF-6F52044AB5BC}" type="pres">
      <dgm:prSet presAssocID="{D24BFFA0-F273-0746-97E9-22C8A2DA1EF9}" presName="sibTrans" presStyleLbl="sibTrans2D1" presStyleIdx="2" presStyleCnt="7"/>
      <dgm:spPr/>
    </dgm:pt>
    <dgm:pt modelId="{E02AD140-077B-1D49-94B3-F011180AC808}" type="pres">
      <dgm:prSet presAssocID="{84D308CE-B606-DC4F-BD1D-5B6EDF9AC3A4}" presName="child" presStyleLbl="alignAccFollowNode1" presStyleIdx="2" presStyleCnt="7">
        <dgm:presLayoutVars>
          <dgm:chMax val="0"/>
          <dgm:bulletEnabled val="1"/>
        </dgm:presLayoutVars>
      </dgm:prSet>
      <dgm:spPr/>
    </dgm:pt>
    <dgm:pt modelId="{979B7147-C0BA-3E43-B3FD-A6573CF24708}" type="pres">
      <dgm:prSet presAssocID="{FF6320CF-60B0-114F-84D0-F09FF59F0334}" presName="sibTrans" presStyleLbl="sibTrans2D1" presStyleIdx="3" presStyleCnt="7"/>
      <dgm:spPr/>
    </dgm:pt>
    <dgm:pt modelId="{5672BD63-9F88-CF42-9A88-932A5041637B}" type="pres">
      <dgm:prSet presAssocID="{6F436775-C888-5D41-BE42-B3B7B5CC0B36}" presName="child" presStyleLbl="alignAccFollowNode1" presStyleIdx="3" presStyleCnt="7">
        <dgm:presLayoutVars>
          <dgm:chMax val="0"/>
          <dgm:bulletEnabled val="1"/>
        </dgm:presLayoutVars>
      </dgm:prSet>
      <dgm:spPr/>
    </dgm:pt>
    <dgm:pt modelId="{3614635E-BA3E-914F-AE9F-E27AF6C63ACC}" type="pres">
      <dgm:prSet presAssocID="{6E42A56E-586F-8F4B-AEDD-985854130709}" presName="hSp" presStyleCnt="0"/>
      <dgm:spPr/>
    </dgm:pt>
    <dgm:pt modelId="{CBA748B6-B47F-4645-A3F0-609ADA94B6A0}" type="pres">
      <dgm:prSet presAssocID="{47EAD517-113B-6B43-ADBC-7A291519CA98}" presName="vertFlow" presStyleCnt="0"/>
      <dgm:spPr/>
    </dgm:pt>
    <dgm:pt modelId="{80175EBD-720D-FC4D-86B8-A925256FE6BE}" type="pres">
      <dgm:prSet presAssocID="{47EAD517-113B-6B43-ADBC-7A291519CA98}" presName="header" presStyleLbl="node1" presStyleIdx="1" presStyleCnt="3"/>
      <dgm:spPr/>
    </dgm:pt>
    <dgm:pt modelId="{8A50EC12-8BF5-BE4F-ABAE-17DA06E13757}" type="pres">
      <dgm:prSet presAssocID="{99588730-42D9-E846-B070-463538C9166A}" presName="parTrans" presStyleLbl="sibTrans2D1" presStyleIdx="4" presStyleCnt="7"/>
      <dgm:spPr/>
    </dgm:pt>
    <dgm:pt modelId="{BF451557-6A37-F940-B504-C87B037BAC3A}" type="pres">
      <dgm:prSet presAssocID="{EB79CD11-86F3-414D-93E9-488E32E6251A}" presName="child" presStyleLbl="alignAccFollowNode1" presStyleIdx="4" presStyleCnt="7">
        <dgm:presLayoutVars>
          <dgm:chMax val="0"/>
          <dgm:bulletEnabled val="1"/>
        </dgm:presLayoutVars>
      </dgm:prSet>
      <dgm:spPr/>
    </dgm:pt>
    <dgm:pt modelId="{EC5A6E3B-3C1E-8449-88EF-FF46EB452E4E}" type="pres">
      <dgm:prSet presAssocID="{915C8F3D-CF8E-A943-8B0A-57B649387ABA}" presName="sibTrans" presStyleLbl="sibTrans2D1" presStyleIdx="5" presStyleCnt="7"/>
      <dgm:spPr/>
    </dgm:pt>
    <dgm:pt modelId="{FE37F381-0769-5348-BF02-A3A0CDC9DC96}" type="pres">
      <dgm:prSet presAssocID="{70C3F830-2639-714A-95BE-7AF51E18048F}" presName="child" presStyleLbl="alignAccFollowNode1" presStyleIdx="5" presStyleCnt="7">
        <dgm:presLayoutVars>
          <dgm:chMax val="0"/>
          <dgm:bulletEnabled val="1"/>
        </dgm:presLayoutVars>
      </dgm:prSet>
      <dgm:spPr/>
    </dgm:pt>
    <dgm:pt modelId="{F4B5BC93-B88A-374F-91FA-BAB1302F23CD}" type="pres">
      <dgm:prSet presAssocID="{47EAD517-113B-6B43-ADBC-7A291519CA98}" presName="hSp" presStyleCnt="0"/>
      <dgm:spPr/>
    </dgm:pt>
    <dgm:pt modelId="{68EFE5FA-02D0-504A-9E09-5E70040808E7}" type="pres">
      <dgm:prSet presAssocID="{3BB24AC6-F4F1-6442-8D19-A9D32A526CFD}" presName="vertFlow" presStyleCnt="0"/>
      <dgm:spPr/>
    </dgm:pt>
    <dgm:pt modelId="{ED232138-E904-6C45-9480-F6AA47084D1C}" type="pres">
      <dgm:prSet presAssocID="{3BB24AC6-F4F1-6442-8D19-A9D32A526CFD}" presName="header" presStyleLbl="node1" presStyleIdx="2" presStyleCnt="3"/>
      <dgm:spPr/>
    </dgm:pt>
    <dgm:pt modelId="{AB9785AE-3A24-934C-BDA1-A0AF9751E29C}" type="pres">
      <dgm:prSet presAssocID="{4EF81487-AAD9-554D-8CA6-FB07E5EAB725}" presName="parTrans" presStyleLbl="sibTrans2D1" presStyleIdx="6" presStyleCnt="7"/>
      <dgm:spPr/>
    </dgm:pt>
    <dgm:pt modelId="{FB03CEF4-A732-5649-BE3F-26B9F0570BF8}" type="pres">
      <dgm:prSet presAssocID="{EF7447CD-C632-664E-A700-3EC5017D483B}" presName="child" presStyleLbl="alignAccFollowNode1" presStyleIdx="6" presStyleCnt="7">
        <dgm:presLayoutVars>
          <dgm:chMax val="0"/>
          <dgm:bulletEnabled val="1"/>
        </dgm:presLayoutVars>
      </dgm:prSet>
      <dgm:spPr/>
    </dgm:pt>
  </dgm:ptLst>
  <dgm:cxnLst>
    <dgm:cxn modelId="{26A32100-D2CB-5442-9A66-99AD15BA9ACC}" srcId="{1DB96F27-2F2F-3F4C-B5A9-C43ABC9F25A1}" destId="{6E42A56E-586F-8F4B-AEDD-985854130709}" srcOrd="0" destOrd="0" parTransId="{2A991FDE-8D7C-4941-8CC7-CDFED9AE7C84}" sibTransId="{ED30C3E2-C0D9-384F-83B3-F5B9BE44323E}"/>
    <dgm:cxn modelId="{FDCEB502-CBCF-1542-91C7-C8BC3782A13D}" type="presOf" srcId="{F2C0E517-E831-D342-8474-67B32A216FC3}" destId="{54690C0A-8412-1C40-B841-6913FA479F50}" srcOrd="0" destOrd="0" presId="urn:microsoft.com/office/officeart/2005/8/layout/lProcess1"/>
    <dgm:cxn modelId="{942CBD05-F838-FB4D-8459-377CCE3B06D3}" type="presOf" srcId="{D24BFFA0-F273-0746-97E9-22C8A2DA1EF9}" destId="{D58D3EE4-331E-4C43-90BF-6F52044AB5BC}" srcOrd="0" destOrd="0" presId="urn:microsoft.com/office/officeart/2005/8/layout/lProcess1"/>
    <dgm:cxn modelId="{FC251714-4D24-4D47-B174-DEE1301B91D0}" srcId="{6E42A56E-586F-8F4B-AEDD-985854130709}" destId="{84D308CE-B606-DC4F-BD1D-5B6EDF9AC3A4}" srcOrd="2" destOrd="0" parTransId="{90BE8555-1927-D247-86CA-DC77F2CBA342}" sibTransId="{FF6320CF-60B0-114F-84D0-F09FF59F0334}"/>
    <dgm:cxn modelId="{17889D35-C2D2-914A-B369-8786CE928D45}" srcId="{1DB96F27-2F2F-3F4C-B5A9-C43ABC9F25A1}" destId="{47EAD517-113B-6B43-ADBC-7A291519CA98}" srcOrd="1" destOrd="0" parTransId="{3ED12FC2-DABE-354C-8C22-16E43B41A1C6}" sibTransId="{12932AAB-8F4E-2147-BF70-0C842B08A104}"/>
    <dgm:cxn modelId="{B4F9083A-6324-A74D-BF4F-1F631E6EC777}" type="presOf" srcId="{84D308CE-B606-DC4F-BD1D-5B6EDF9AC3A4}" destId="{E02AD140-077B-1D49-94B3-F011180AC808}" srcOrd="0" destOrd="0" presId="urn:microsoft.com/office/officeart/2005/8/layout/lProcess1"/>
    <dgm:cxn modelId="{1F31A43B-9655-524F-AE95-8EF44C4A77B8}" srcId="{1DB96F27-2F2F-3F4C-B5A9-C43ABC9F25A1}" destId="{3BB24AC6-F4F1-6442-8D19-A9D32A526CFD}" srcOrd="2" destOrd="0" parTransId="{3D620185-54A7-9545-B5F6-9B0D5B518F1B}" sibTransId="{DE6A63AE-E600-BE4C-B928-69DBB63B67C9}"/>
    <dgm:cxn modelId="{DC3B6341-717B-574D-B612-FF5BAD91F2FE}" srcId="{47EAD517-113B-6B43-ADBC-7A291519CA98}" destId="{70C3F830-2639-714A-95BE-7AF51E18048F}" srcOrd="1" destOrd="0" parTransId="{96B76863-227C-3F44-97DE-AB7CDDAD713E}" sibTransId="{55F753A5-DD2C-BE48-8533-ABF52A2EE1C8}"/>
    <dgm:cxn modelId="{A3A1F55D-797B-1041-A585-51A43086BAB6}" type="presOf" srcId="{4EF81487-AAD9-554D-8CA6-FB07E5EAB725}" destId="{AB9785AE-3A24-934C-BDA1-A0AF9751E29C}" srcOrd="0" destOrd="0" presId="urn:microsoft.com/office/officeart/2005/8/layout/lProcess1"/>
    <dgm:cxn modelId="{7855A966-582D-7741-9ECA-BB2E48D5E71F}" type="presOf" srcId="{DC5473A1-4086-4447-90AD-376FAC8CD914}" destId="{D84AD25B-FE9B-6D45-AC29-00C8D402FAD7}" srcOrd="0" destOrd="0" presId="urn:microsoft.com/office/officeart/2005/8/layout/lProcess1"/>
    <dgm:cxn modelId="{4E723B77-81B8-8B4D-B911-2BB5E81ACFA3}" type="presOf" srcId="{47EAD517-113B-6B43-ADBC-7A291519CA98}" destId="{80175EBD-720D-FC4D-86B8-A925256FE6BE}" srcOrd="0" destOrd="0" presId="urn:microsoft.com/office/officeart/2005/8/layout/lProcess1"/>
    <dgm:cxn modelId="{C4A9447A-F50E-B042-98EE-1CFE428FB3F9}" type="presOf" srcId="{70C3F830-2639-714A-95BE-7AF51E18048F}" destId="{FE37F381-0769-5348-BF02-A3A0CDC9DC96}" srcOrd="0" destOrd="0" presId="urn:microsoft.com/office/officeart/2005/8/layout/lProcess1"/>
    <dgm:cxn modelId="{FF0E8B80-F2D3-C644-AA08-A58F4D933899}" srcId="{3BB24AC6-F4F1-6442-8D19-A9D32A526CFD}" destId="{EF7447CD-C632-664E-A700-3EC5017D483B}" srcOrd="0" destOrd="0" parTransId="{4EF81487-AAD9-554D-8CA6-FB07E5EAB725}" sibTransId="{66085242-69A8-6C42-A540-0AFE3470DAA7}"/>
    <dgm:cxn modelId="{F47AE680-B964-9343-A23F-A098B4B67C43}" srcId="{6E42A56E-586F-8F4B-AEDD-985854130709}" destId="{F2C0E517-E831-D342-8474-67B32A216FC3}" srcOrd="0" destOrd="0" parTransId="{3252866B-6F29-5C4A-901F-73758354C2D4}" sibTransId="{DC5473A1-4086-4447-90AD-376FAC8CD914}"/>
    <dgm:cxn modelId="{1D45FF81-5360-5140-B76E-E6DA7A8D6B68}" srcId="{6E42A56E-586F-8F4B-AEDD-985854130709}" destId="{6F436775-C888-5D41-BE42-B3B7B5CC0B36}" srcOrd="3" destOrd="0" parTransId="{5120F4FC-CC31-B942-A96A-085A62D8E420}" sibTransId="{A5D1830F-0599-2D48-B458-296F72DC7DDF}"/>
    <dgm:cxn modelId="{6F00898F-BDAF-D94D-BEA1-B9A7408FB1F9}" srcId="{47EAD517-113B-6B43-ADBC-7A291519CA98}" destId="{EB79CD11-86F3-414D-93E9-488E32E6251A}" srcOrd="0" destOrd="0" parTransId="{99588730-42D9-E846-B070-463538C9166A}" sibTransId="{915C8F3D-CF8E-A943-8B0A-57B649387ABA}"/>
    <dgm:cxn modelId="{A36A629F-F36F-834D-A63C-300B11343B8E}" type="presOf" srcId="{EF7447CD-C632-664E-A700-3EC5017D483B}" destId="{FB03CEF4-A732-5649-BE3F-26B9F0570BF8}" srcOrd="0" destOrd="0" presId="urn:microsoft.com/office/officeart/2005/8/layout/lProcess1"/>
    <dgm:cxn modelId="{CD3422AF-0117-264A-8F07-55B2F583D6E1}" type="presOf" srcId="{137967DB-1204-C44A-B05A-155995901D9F}" destId="{4063A781-B37E-B944-AF04-1FF046EAA36C}" srcOrd="0" destOrd="0" presId="urn:microsoft.com/office/officeart/2005/8/layout/lProcess1"/>
    <dgm:cxn modelId="{9A0BA5B2-BBF0-854D-B513-9F5D41FF34D0}" type="presOf" srcId="{FF6320CF-60B0-114F-84D0-F09FF59F0334}" destId="{979B7147-C0BA-3E43-B3FD-A6573CF24708}" srcOrd="0" destOrd="0" presId="urn:microsoft.com/office/officeart/2005/8/layout/lProcess1"/>
    <dgm:cxn modelId="{605A50C4-892D-CE4F-8AA9-29545F11F38F}" type="presOf" srcId="{6F436775-C888-5D41-BE42-B3B7B5CC0B36}" destId="{5672BD63-9F88-CF42-9A88-932A5041637B}" srcOrd="0" destOrd="0" presId="urn:microsoft.com/office/officeart/2005/8/layout/lProcess1"/>
    <dgm:cxn modelId="{FEEE23C6-DC4C-8E43-BCE2-03A242C50A0E}" type="presOf" srcId="{6E42A56E-586F-8F4B-AEDD-985854130709}" destId="{E63CC89D-A440-4240-9EFF-8CCEDC222DB7}" srcOrd="0" destOrd="0" presId="urn:microsoft.com/office/officeart/2005/8/layout/lProcess1"/>
    <dgm:cxn modelId="{61A20BC8-3CC3-384B-9C09-99A22BF20CE0}" srcId="{6E42A56E-586F-8F4B-AEDD-985854130709}" destId="{137967DB-1204-C44A-B05A-155995901D9F}" srcOrd="1" destOrd="0" parTransId="{530D885E-C9AB-9345-9085-D9845B0B0C15}" sibTransId="{D24BFFA0-F273-0746-97E9-22C8A2DA1EF9}"/>
    <dgm:cxn modelId="{076A32D8-A4F4-A44C-8090-EEB9A97662AF}" type="presOf" srcId="{EB79CD11-86F3-414D-93E9-488E32E6251A}" destId="{BF451557-6A37-F940-B504-C87B037BAC3A}" srcOrd="0" destOrd="0" presId="urn:microsoft.com/office/officeart/2005/8/layout/lProcess1"/>
    <dgm:cxn modelId="{F8D02BDA-0A83-CA4D-A77C-E7F9E97181DC}" type="presOf" srcId="{3252866B-6F29-5C4A-901F-73758354C2D4}" destId="{F214F81B-0216-D344-8F01-566C4E8AC8D8}" srcOrd="0" destOrd="0" presId="urn:microsoft.com/office/officeart/2005/8/layout/lProcess1"/>
    <dgm:cxn modelId="{7CC992DF-FEAF-B34A-A414-39F4C252EEAF}" type="presOf" srcId="{99588730-42D9-E846-B070-463538C9166A}" destId="{8A50EC12-8BF5-BE4F-ABAE-17DA06E13757}" srcOrd="0" destOrd="0" presId="urn:microsoft.com/office/officeart/2005/8/layout/lProcess1"/>
    <dgm:cxn modelId="{0CF311E4-7C09-C243-854F-9922C5327C4A}" type="presOf" srcId="{3BB24AC6-F4F1-6442-8D19-A9D32A526CFD}" destId="{ED232138-E904-6C45-9480-F6AA47084D1C}" srcOrd="0" destOrd="0" presId="urn:microsoft.com/office/officeart/2005/8/layout/lProcess1"/>
    <dgm:cxn modelId="{7B6EE4ED-0FDA-DB43-B76C-6BAB859E619B}" type="presOf" srcId="{915C8F3D-CF8E-A943-8B0A-57B649387ABA}" destId="{EC5A6E3B-3C1E-8449-88EF-FF46EB452E4E}" srcOrd="0" destOrd="0" presId="urn:microsoft.com/office/officeart/2005/8/layout/lProcess1"/>
    <dgm:cxn modelId="{BB4673F0-C96C-1B4F-8AB9-4BA6BAEFCC47}" type="presOf" srcId="{1DB96F27-2F2F-3F4C-B5A9-C43ABC9F25A1}" destId="{C8BE09E5-20E0-D642-A872-DE4B75E6D223}" srcOrd="0" destOrd="0" presId="urn:microsoft.com/office/officeart/2005/8/layout/lProcess1"/>
    <dgm:cxn modelId="{E600A734-CFB0-7041-9945-F5C267A1B42A}" type="presParOf" srcId="{C8BE09E5-20E0-D642-A872-DE4B75E6D223}" destId="{DDD93CD3-C9E4-2942-AB33-48F31F6DF76D}" srcOrd="0" destOrd="0" presId="urn:microsoft.com/office/officeart/2005/8/layout/lProcess1"/>
    <dgm:cxn modelId="{386F3C0F-A70D-5349-BA9B-D245BAF0B544}" type="presParOf" srcId="{DDD93CD3-C9E4-2942-AB33-48F31F6DF76D}" destId="{E63CC89D-A440-4240-9EFF-8CCEDC222DB7}" srcOrd="0" destOrd="0" presId="urn:microsoft.com/office/officeart/2005/8/layout/lProcess1"/>
    <dgm:cxn modelId="{2875D8EF-3CB9-6D49-8B3E-5C8A39E26C02}" type="presParOf" srcId="{DDD93CD3-C9E4-2942-AB33-48F31F6DF76D}" destId="{F214F81B-0216-D344-8F01-566C4E8AC8D8}" srcOrd="1" destOrd="0" presId="urn:microsoft.com/office/officeart/2005/8/layout/lProcess1"/>
    <dgm:cxn modelId="{606BF07B-49CB-AA42-ADF1-ACA0C39EEB8B}" type="presParOf" srcId="{DDD93CD3-C9E4-2942-AB33-48F31F6DF76D}" destId="{54690C0A-8412-1C40-B841-6913FA479F50}" srcOrd="2" destOrd="0" presId="urn:microsoft.com/office/officeart/2005/8/layout/lProcess1"/>
    <dgm:cxn modelId="{1DA061CE-B13A-4348-A560-62D62AC379A3}" type="presParOf" srcId="{DDD93CD3-C9E4-2942-AB33-48F31F6DF76D}" destId="{D84AD25B-FE9B-6D45-AC29-00C8D402FAD7}" srcOrd="3" destOrd="0" presId="urn:microsoft.com/office/officeart/2005/8/layout/lProcess1"/>
    <dgm:cxn modelId="{C04222B0-374D-8A48-AC4F-FE5F0FB2300B}" type="presParOf" srcId="{DDD93CD3-C9E4-2942-AB33-48F31F6DF76D}" destId="{4063A781-B37E-B944-AF04-1FF046EAA36C}" srcOrd="4" destOrd="0" presId="urn:microsoft.com/office/officeart/2005/8/layout/lProcess1"/>
    <dgm:cxn modelId="{04F9A155-E48A-124C-B375-48D521F1C878}" type="presParOf" srcId="{DDD93CD3-C9E4-2942-AB33-48F31F6DF76D}" destId="{D58D3EE4-331E-4C43-90BF-6F52044AB5BC}" srcOrd="5" destOrd="0" presId="urn:microsoft.com/office/officeart/2005/8/layout/lProcess1"/>
    <dgm:cxn modelId="{2D1C0085-AF5F-BE48-8B99-7589C670A528}" type="presParOf" srcId="{DDD93CD3-C9E4-2942-AB33-48F31F6DF76D}" destId="{E02AD140-077B-1D49-94B3-F011180AC808}" srcOrd="6" destOrd="0" presId="urn:microsoft.com/office/officeart/2005/8/layout/lProcess1"/>
    <dgm:cxn modelId="{73CDD6CF-E887-3A4D-B61E-B8763C04C94B}" type="presParOf" srcId="{DDD93CD3-C9E4-2942-AB33-48F31F6DF76D}" destId="{979B7147-C0BA-3E43-B3FD-A6573CF24708}" srcOrd="7" destOrd="0" presId="urn:microsoft.com/office/officeart/2005/8/layout/lProcess1"/>
    <dgm:cxn modelId="{93A92042-0ED0-6A45-85E5-8F78AEB6687B}" type="presParOf" srcId="{DDD93CD3-C9E4-2942-AB33-48F31F6DF76D}" destId="{5672BD63-9F88-CF42-9A88-932A5041637B}" srcOrd="8" destOrd="0" presId="urn:microsoft.com/office/officeart/2005/8/layout/lProcess1"/>
    <dgm:cxn modelId="{C464603E-F7D4-134F-B2AF-9CFD0B955AAC}" type="presParOf" srcId="{C8BE09E5-20E0-D642-A872-DE4B75E6D223}" destId="{3614635E-BA3E-914F-AE9F-E27AF6C63ACC}" srcOrd="1" destOrd="0" presId="urn:microsoft.com/office/officeart/2005/8/layout/lProcess1"/>
    <dgm:cxn modelId="{0BA36FD9-398E-7740-895D-6AC89C49467B}" type="presParOf" srcId="{C8BE09E5-20E0-D642-A872-DE4B75E6D223}" destId="{CBA748B6-B47F-4645-A3F0-609ADA94B6A0}" srcOrd="2" destOrd="0" presId="urn:microsoft.com/office/officeart/2005/8/layout/lProcess1"/>
    <dgm:cxn modelId="{06FCEE34-D4E8-354D-A75D-918D414FB892}" type="presParOf" srcId="{CBA748B6-B47F-4645-A3F0-609ADA94B6A0}" destId="{80175EBD-720D-FC4D-86B8-A925256FE6BE}" srcOrd="0" destOrd="0" presId="urn:microsoft.com/office/officeart/2005/8/layout/lProcess1"/>
    <dgm:cxn modelId="{48F2AC43-2302-E54C-950D-3421984AEB5B}" type="presParOf" srcId="{CBA748B6-B47F-4645-A3F0-609ADA94B6A0}" destId="{8A50EC12-8BF5-BE4F-ABAE-17DA06E13757}" srcOrd="1" destOrd="0" presId="urn:microsoft.com/office/officeart/2005/8/layout/lProcess1"/>
    <dgm:cxn modelId="{BF89842E-610E-E348-9290-C1542BEF522B}" type="presParOf" srcId="{CBA748B6-B47F-4645-A3F0-609ADA94B6A0}" destId="{BF451557-6A37-F940-B504-C87B037BAC3A}" srcOrd="2" destOrd="0" presId="urn:microsoft.com/office/officeart/2005/8/layout/lProcess1"/>
    <dgm:cxn modelId="{56DB3F9F-135F-A84B-8C4F-A099E0591ECE}" type="presParOf" srcId="{CBA748B6-B47F-4645-A3F0-609ADA94B6A0}" destId="{EC5A6E3B-3C1E-8449-88EF-FF46EB452E4E}" srcOrd="3" destOrd="0" presId="urn:microsoft.com/office/officeart/2005/8/layout/lProcess1"/>
    <dgm:cxn modelId="{E20DFF08-BBAD-DA42-A6FA-C5C84B1B18EA}" type="presParOf" srcId="{CBA748B6-B47F-4645-A3F0-609ADA94B6A0}" destId="{FE37F381-0769-5348-BF02-A3A0CDC9DC96}" srcOrd="4" destOrd="0" presId="urn:microsoft.com/office/officeart/2005/8/layout/lProcess1"/>
    <dgm:cxn modelId="{8C9AE757-C4D0-AC4D-8916-E0F35C96D928}" type="presParOf" srcId="{C8BE09E5-20E0-D642-A872-DE4B75E6D223}" destId="{F4B5BC93-B88A-374F-91FA-BAB1302F23CD}" srcOrd="3" destOrd="0" presId="urn:microsoft.com/office/officeart/2005/8/layout/lProcess1"/>
    <dgm:cxn modelId="{B23FF85A-D6CA-CC4A-85AC-D8AAE68C4564}" type="presParOf" srcId="{C8BE09E5-20E0-D642-A872-DE4B75E6D223}" destId="{68EFE5FA-02D0-504A-9E09-5E70040808E7}" srcOrd="4" destOrd="0" presId="urn:microsoft.com/office/officeart/2005/8/layout/lProcess1"/>
    <dgm:cxn modelId="{A87BF080-1E0C-2842-B350-4B268B3246B8}" type="presParOf" srcId="{68EFE5FA-02D0-504A-9E09-5E70040808E7}" destId="{ED232138-E904-6C45-9480-F6AA47084D1C}" srcOrd="0" destOrd="0" presId="urn:microsoft.com/office/officeart/2005/8/layout/lProcess1"/>
    <dgm:cxn modelId="{9FD37A87-9844-8E4C-BBBB-5A8F5C2A5955}" type="presParOf" srcId="{68EFE5FA-02D0-504A-9E09-5E70040808E7}" destId="{AB9785AE-3A24-934C-BDA1-A0AF9751E29C}" srcOrd="1" destOrd="0" presId="urn:microsoft.com/office/officeart/2005/8/layout/lProcess1"/>
    <dgm:cxn modelId="{B35A7A11-59BC-EA4C-A20B-F5B5007B00C5}" type="presParOf" srcId="{68EFE5FA-02D0-504A-9E09-5E70040808E7}" destId="{FB03CEF4-A732-5649-BE3F-26B9F0570BF8}" srcOrd="2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E79AE0A-8D62-3649-B228-C2BD3C1CBA1B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FF45374-F099-7B4F-94A0-930E982CC6ED}">
      <dgm:prSet phldrT="[Text]"/>
      <dgm:spPr>
        <a:solidFill>
          <a:srgbClr val="8C2D19"/>
        </a:solidFill>
        <a:ln>
          <a:noFill/>
        </a:ln>
      </dgm:spPr>
      <dgm:t>
        <a:bodyPr/>
        <a:lstStyle/>
        <a:p>
          <a:r>
            <a:rPr lang="en-GB" dirty="0"/>
            <a:t>Would facilitate the creation of more diverse and valid datasets </a:t>
          </a:r>
        </a:p>
      </dgm:t>
    </dgm:pt>
    <dgm:pt modelId="{504C7E41-A1E5-B84C-8BC3-987924C5B48C}" type="parTrans" cxnId="{7155EE99-32B5-2F4E-AA5B-D9730399D957}">
      <dgm:prSet/>
      <dgm:spPr/>
      <dgm:t>
        <a:bodyPr/>
        <a:lstStyle/>
        <a:p>
          <a:endParaRPr lang="en-GB"/>
        </a:p>
      </dgm:t>
    </dgm:pt>
    <dgm:pt modelId="{630AB8AB-7B44-084E-9B2B-2B4305E60790}" type="sibTrans" cxnId="{7155EE99-32B5-2F4E-AA5B-D9730399D957}">
      <dgm:prSet/>
      <dgm:spPr/>
      <dgm:t>
        <a:bodyPr/>
        <a:lstStyle/>
        <a:p>
          <a:endParaRPr lang="en-GB"/>
        </a:p>
      </dgm:t>
    </dgm:pt>
    <dgm:pt modelId="{C8B5CDF5-4E05-DA48-99A9-3E5035D8517D}">
      <dgm:prSet phldrT="[Text]"/>
      <dgm:spPr>
        <a:solidFill>
          <a:srgbClr val="8C2D19"/>
        </a:solidFill>
        <a:ln>
          <a:noFill/>
        </a:ln>
      </dgm:spPr>
      <dgm:t>
        <a:bodyPr/>
        <a:lstStyle/>
        <a:p>
          <a:r>
            <a:rPr lang="en-GB" dirty="0"/>
            <a:t>Datasets with different characteristics </a:t>
          </a:r>
        </a:p>
      </dgm:t>
    </dgm:pt>
    <dgm:pt modelId="{D886B228-AD88-AA4F-A7A1-C796F5AD7B07}" type="parTrans" cxnId="{B28ED6FC-E6D8-E345-BE0A-B957D93A3433}">
      <dgm:prSet/>
      <dgm:spPr/>
      <dgm:t>
        <a:bodyPr/>
        <a:lstStyle/>
        <a:p>
          <a:endParaRPr lang="en-GB"/>
        </a:p>
      </dgm:t>
    </dgm:pt>
    <dgm:pt modelId="{B63838D2-FABD-3445-B37B-29A4AA304E42}" type="sibTrans" cxnId="{B28ED6FC-E6D8-E345-BE0A-B957D93A3433}">
      <dgm:prSet/>
      <dgm:spPr/>
      <dgm:t>
        <a:bodyPr/>
        <a:lstStyle/>
        <a:p>
          <a:endParaRPr lang="en-GB"/>
        </a:p>
      </dgm:t>
    </dgm:pt>
    <dgm:pt modelId="{140AC5A5-90B0-D249-BAE3-C5FA4FB5F5F8}">
      <dgm:prSet phldrT="[Text]"/>
      <dgm:spPr>
        <a:solidFill>
          <a:srgbClr val="8C2D19"/>
        </a:solidFill>
        <a:ln>
          <a:noFill/>
        </a:ln>
      </dgm:spPr>
      <dgm:t>
        <a:bodyPr/>
        <a:lstStyle/>
        <a:p>
          <a:r>
            <a:rPr lang="en-GB" dirty="0"/>
            <a:t>Meta insertion applied in runtime</a:t>
          </a:r>
        </a:p>
      </dgm:t>
    </dgm:pt>
    <dgm:pt modelId="{BF892FE3-3A58-1F4D-97DB-058831176B0C}" type="parTrans" cxnId="{9A4D6010-E6F0-CE41-9AF2-099E34DD9941}">
      <dgm:prSet/>
      <dgm:spPr/>
      <dgm:t>
        <a:bodyPr/>
        <a:lstStyle/>
        <a:p>
          <a:endParaRPr lang="en-GB"/>
        </a:p>
      </dgm:t>
    </dgm:pt>
    <dgm:pt modelId="{0355C4C4-9775-A847-ACF4-5EFCD12CDCA8}" type="sibTrans" cxnId="{9A4D6010-E6F0-CE41-9AF2-099E34DD9941}">
      <dgm:prSet/>
      <dgm:spPr/>
      <dgm:t>
        <a:bodyPr/>
        <a:lstStyle/>
        <a:p>
          <a:endParaRPr lang="en-GB"/>
        </a:p>
      </dgm:t>
    </dgm:pt>
    <dgm:pt modelId="{B62D87BC-9892-B545-9D1F-DD0312CD9751}">
      <dgm:prSet phldrT="[Text]"/>
      <dgm:spPr>
        <a:solidFill>
          <a:srgbClr val="8C2D19"/>
        </a:solidFill>
        <a:ln>
          <a:noFill/>
        </a:ln>
      </dgm:spPr>
      <dgm:t>
        <a:bodyPr/>
        <a:lstStyle/>
        <a:p>
          <a:r>
            <a:rPr lang="en-GB" dirty="0"/>
            <a:t>Applied on singular or small groups of columns per case</a:t>
          </a:r>
        </a:p>
      </dgm:t>
    </dgm:pt>
    <dgm:pt modelId="{BF5937D3-818E-6F48-9CE4-FF2B66AAAEDF}" type="parTrans" cxnId="{0F15CEE9-6177-0544-9B4D-96ADB045ED84}">
      <dgm:prSet/>
      <dgm:spPr/>
      <dgm:t>
        <a:bodyPr/>
        <a:lstStyle/>
        <a:p>
          <a:endParaRPr lang="en-GB"/>
        </a:p>
      </dgm:t>
    </dgm:pt>
    <dgm:pt modelId="{BC632E9D-589C-B94B-8E32-4A51DC711C72}" type="sibTrans" cxnId="{0F15CEE9-6177-0544-9B4D-96ADB045ED84}">
      <dgm:prSet/>
      <dgm:spPr/>
      <dgm:t>
        <a:bodyPr/>
        <a:lstStyle/>
        <a:p>
          <a:endParaRPr lang="en-GB"/>
        </a:p>
      </dgm:t>
    </dgm:pt>
    <dgm:pt modelId="{269AC539-D891-0A41-9B07-DBA24C346D42}" type="pres">
      <dgm:prSet presAssocID="{FE79AE0A-8D62-3649-B228-C2BD3C1CBA1B}" presName="diagram" presStyleCnt="0">
        <dgm:presLayoutVars>
          <dgm:dir/>
          <dgm:resizeHandles val="exact"/>
        </dgm:presLayoutVars>
      </dgm:prSet>
      <dgm:spPr/>
    </dgm:pt>
    <dgm:pt modelId="{EDC450DC-AD9A-954D-886B-1E4B5EBD12EE}" type="pres">
      <dgm:prSet presAssocID="{9FF45374-F099-7B4F-94A0-930E982CC6ED}" presName="node" presStyleLbl="node1" presStyleIdx="0" presStyleCnt="4" custLinFactNeighborX="13351" custLinFactNeighborY="-20564">
        <dgm:presLayoutVars>
          <dgm:bulletEnabled val="1"/>
        </dgm:presLayoutVars>
      </dgm:prSet>
      <dgm:spPr/>
    </dgm:pt>
    <dgm:pt modelId="{166E968F-3A30-C846-AF7C-0543BEA46233}" type="pres">
      <dgm:prSet presAssocID="{630AB8AB-7B44-084E-9B2B-2B4305E60790}" presName="sibTrans" presStyleCnt="0"/>
      <dgm:spPr/>
    </dgm:pt>
    <dgm:pt modelId="{1CA5CD20-452C-EE47-B632-24BCC39D6DFF}" type="pres">
      <dgm:prSet presAssocID="{C8B5CDF5-4E05-DA48-99A9-3E5035D8517D}" presName="node" presStyleLbl="node1" presStyleIdx="1" presStyleCnt="4" custLinFactNeighborY="-8264">
        <dgm:presLayoutVars>
          <dgm:bulletEnabled val="1"/>
        </dgm:presLayoutVars>
      </dgm:prSet>
      <dgm:spPr/>
    </dgm:pt>
    <dgm:pt modelId="{347DBB0C-16DE-534E-B880-42064D1F3895}" type="pres">
      <dgm:prSet presAssocID="{B63838D2-FABD-3445-B37B-29A4AA304E42}" presName="sibTrans" presStyleCnt="0"/>
      <dgm:spPr/>
    </dgm:pt>
    <dgm:pt modelId="{1DC7FC31-3308-5740-B3F1-B5F8EB76CAA7}" type="pres">
      <dgm:prSet presAssocID="{140AC5A5-90B0-D249-BAE3-C5FA4FB5F5F8}" presName="node" presStyleLbl="node1" presStyleIdx="2" presStyleCnt="4" custLinFactNeighborX="413" custLinFactNeighborY="-8758">
        <dgm:presLayoutVars>
          <dgm:bulletEnabled val="1"/>
        </dgm:presLayoutVars>
      </dgm:prSet>
      <dgm:spPr/>
    </dgm:pt>
    <dgm:pt modelId="{33ED5653-A941-744E-A067-EAC75A0BB507}" type="pres">
      <dgm:prSet presAssocID="{0355C4C4-9775-A847-ACF4-5EFCD12CDCA8}" presName="sibTrans" presStyleCnt="0"/>
      <dgm:spPr/>
    </dgm:pt>
    <dgm:pt modelId="{94958309-D5DD-3E49-A935-7CD837AE096B}" type="pres">
      <dgm:prSet presAssocID="{B62D87BC-9892-B545-9D1F-DD0312CD9751}" presName="node" presStyleLbl="node1" presStyleIdx="3" presStyleCnt="4">
        <dgm:presLayoutVars>
          <dgm:bulletEnabled val="1"/>
        </dgm:presLayoutVars>
      </dgm:prSet>
      <dgm:spPr/>
    </dgm:pt>
  </dgm:ptLst>
  <dgm:cxnLst>
    <dgm:cxn modelId="{9A4D6010-E6F0-CE41-9AF2-099E34DD9941}" srcId="{FE79AE0A-8D62-3649-B228-C2BD3C1CBA1B}" destId="{140AC5A5-90B0-D249-BAE3-C5FA4FB5F5F8}" srcOrd="2" destOrd="0" parTransId="{BF892FE3-3A58-1F4D-97DB-058831176B0C}" sibTransId="{0355C4C4-9775-A847-ACF4-5EFCD12CDCA8}"/>
    <dgm:cxn modelId="{356DC124-D09A-3948-B5E0-84CBBD9D7C87}" type="presOf" srcId="{B62D87BC-9892-B545-9D1F-DD0312CD9751}" destId="{94958309-D5DD-3E49-A935-7CD837AE096B}" srcOrd="0" destOrd="0" presId="urn:microsoft.com/office/officeart/2005/8/layout/default"/>
    <dgm:cxn modelId="{DFC31340-A28F-4144-BF14-9ECD2C993F89}" type="presOf" srcId="{9FF45374-F099-7B4F-94A0-930E982CC6ED}" destId="{EDC450DC-AD9A-954D-886B-1E4B5EBD12EE}" srcOrd="0" destOrd="0" presId="urn:microsoft.com/office/officeart/2005/8/layout/default"/>
    <dgm:cxn modelId="{D3645458-0878-E04C-A321-9FF9AE4180C1}" type="presOf" srcId="{140AC5A5-90B0-D249-BAE3-C5FA4FB5F5F8}" destId="{1DC7FC31-3308-5740-B3F1-B5F8EB76CAA7}" srcOrd="0" destOrd="0" presId="urn:microsoft.com/office/officeart/2005/8/layout/default"/>
    <dgm:cxn modelId="{18E15973-810B-2D49-82C9-BB8C96BFACEF}" type="presOf" srcId="{C8B5CDF5-4E05-DA48-99A9-3E5035D8517D}" destId="{1CA5CD20-452C-EE47-B632-24BCC39D6DFF}" srcOrd="0" destOrd="0" presId="urn:microsoft.com/office/officeart/2005/8/layout/default"/>
    <dgm:cxn modelId="{7155EE99-32B5-2F4E-AA5B-D9730399D957}" srcId="{FE79AE0A-8D62-3649-B228-C2BD3C1CBA1B}" destId="{9FF45374-F099-7B4F-94A0-930E982CC6ED}" srcOrd="0" destOrd="0" parTransId="{504C7E41-A1E5-B84C-8BC3-987924C5B48C}" sibTransId="{630AB8AB-7B44-084E-9B2B-2B4305E60790}"/>
    <dgm:cxn modelId="{5AB2F3E8-2C8A-3745-A4DE-68631E083D97}" type="presOf" srcId="{FE79AE0A-8D62-3649-B228-C2BD3C1CBA1B}" destId="{269AC539-D891-0A41-9B07-DBA24C346D42}" srcOrd="0" destOrd="0" presId="urn:microsoft.com/office/officeart/2005/8/layout/default"/>
    <dgm:cxn modelId="{0F15CEE9-6177-0544-9B4D-96ADB045ED84}" srcId="{FE79AE0A-8D62-3649-B228-C2BD3C1CBA1B}" destId="{B62D87BC-9892-B545-9D1F-DD0312CD9751}" srcOrd="3" destOrd="0" parTransId="{BF5937D3-818E-6F48-9CE4-FF2B66AAAEDF}" sibTransId="{BC632E9D-589C-B94B-8E32-4A51DC711C72}"/>
    <dgm:cxn modelId="{B28ED6FC-E6D8-E345-BE0A-B957D93A3433}" srcId="{FE79AE0A-8D62-3649-B228-C2BD3C1CBA1B}" destId="{C8B5CDF5-4E05-DA48-99A9-3E5035D8517D}" srcOrd="1" destOrd="0" parTransId="{D886B228-AD88-AA4F-A7A1-C796F5AD7B07}" sibTransId="{B63838D2-FABD-3445-B37B-29A4AA304E42}"/>
    <dgm:cxn modelId="{E3E2E8E3-84B2-2D42-B31F-F9955B04DC7A}" type="presParOf" srcId="{269AC539-D891-0A41-9B07-DBA24C346D42}" destId="{EDC450DC-AD9A-954D-886B-1E4B5EBD12EE}" srcOrd="0" destOrd="0" presId="urn:microsoft.com/office/officeart/2005/8/layout/default"/>
    <dgm:cxn modelId="{F3B9D103-42E2-C64D-A960-ED493A498AEA}" type="presParOf" srcId="{269AC539-D891-0A41-9B07-DBA24C346D42}" destId="{166E968F-3A30-C846-AF7C-0543BEA46233}" srcOrd="1" destOrd="0" presId="urn:microsoft.com/office/officeart/2005/8/layout/default"/>
    <dgm:cxn modelId="{ABBE7187-26B1-5D46-9FDD-2A5F016B8657}" type="presParOf" srcId="{269AC539-D891-0A41-9B07-DBA24C346D42}" destId="{1CA5CD20-452C-EE47-B632-24BCC39D6DFF}" srcOrd="2" destOrd="0" presId="urn:microsoft.com/office/officeart/2005/8/layout/default"/>
    <dgm:cxn modelId="{F262D1D4-18D5-584F-96C1-953BFD7EBE35}" type="presParOf" srcId="{269AC539-D891-0A41-9B07-DBA24C346D42}" destId="{347DBB0C-16DE-534E-B880-42064D1F3895}" srcOrd="3" destOrd="0" presId="urn:microsoft.com/office/officeart/2005/8/layout/default"/>
    <dgm:cxn modelId="{09A5E0F8-7690-1141-94CB-FDF430269CAD}" type="presParOf" srcId="{269AC539-D891-0A41-9B07-DBA24C346D42}" destId="{1DC7FC31-3308-5740-B3F1-B5F8EB76CAA7}" srcOrd="4" destOrd="0" presId="urn:microsoft.com/office/officeart/2005/8/layout/default"/>
    <dgm:cxn modelId="{048C5918-8A96-CA40-85BD-8F129504AC1F}" type="presParOf" srcId="{269AC539-D891-0A41-9B07-DBA24C346D42}" destId="{33ED5653-A941-744E-A067-EAC75A0BB507}" srcOrd="5" destOrd="0" presId="urn:microsoft.com/office/officeart/2005/8/layout/default"/>
    <dgm:cxn modelId="{1E6F5EAC-54F2-164B-A9F3-5D63F92FCF1D}" type="presParOf" srcId="{269AC539-D891-0A41-9B07-DBA24C346D42}" destId="{94958309-D5DD-3E49-A935-7CD837AE096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55617FE-DD0E-B644-80C9-042BD878D13A}" type="doc">
      <dgm:prSet loTypeId="urn:microsoft.com/office/officeart/2005/8/layout/arrow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5F9C5FE-39D6-3A40-BFEB-97C582FD142A}">
      <dgm:prSet phldrT="[Text]"/>
      <dgm:spPr/>
      <dgm:t>
        <a:bodyPr/>
        <a:lstStyle/>
        <a:p>
          <a:r>
            <a:rPr lang="en-GB" dirty="0"/>
            <a:t>Meta Feature Insertion would be beneficial in dataset generation.</a:t>
          </a:r>
        </a:p>
      </dgm:t>
    </dgm:pt>
    <dgm:pt modelId="{4C1D3E67-F4FE-E543-A960-90A06D5F86E6}" type="parTrans" cxnId="{23FD4418-C7FE-6B49-BAE2-A17D54EE035E}">
      <dgm:prSet/>
      <dgm:spPr/>
      <dgm:t>
        <a:bodyPr/>
        <a:lstStyle/>
        <a:p>
          <a:endParaRPr lang="en-GB"/>
        </a:p>
      </dgm:t>
    </dgm:pt>
    <dgm:pt modelId="{71FC331E-AB0F-D24B-948F-5555D208DEEF}" type="sibTrans" cxnId="{23FD4418-C7FE-6B49-BAE2-A17D54EE035E}">
      <dgm:prSet/>
      <dgm:spPr/>
      <dgm:t>
        <a:bodyPr/>
        <a:lstStyle/>
        <a:p>
          <a:endParaRPr lang="en-GB"/>
        </a:p>
      </dgm:t>
    </dgm:pt>
    <dgm:pt modelId="{987BF12B-88F3-0F49-80ED-572DA8C78B27}">
      <dgm:prSet phldrT="[Text]"/>
      <dgm:spPr/>
      <dgm:t>
        <a:bodyPr/>
        <a:lstStyle/>
        <a:p>
          <a:r>
            <a:rPr lang="en-GB" dirty="0"/>
            <a:t>Forcing most other meta features requires dataset morphing. Required Calculations can be taxing.</a:t>
          </a:r>
        </a:p>
      </dgm:t>
    </dgm:pt>
    <dgm:pt modelId="{131C5C59-8167-EC4A-9672-C857D69FF2E2}" type="parTrans" cxnId="{B76B8312-298F-344D-83CF-B9FC841966B3}">
      <dgm:prSet/>
      <dgm:spPr/>
      <dgm:t>
        <a:bodyPr/>
        <a:lstStyle/>
        <a:p>
          <a:endParaRPr lang="en-GB"/>
        </a:p>
      </dgm:t>
    </dgm:pt>
    <dgm:pt modelId="{F1C312EF-115E-3047-9238-7CE3B4DCD485}" type="sibTrans" cxnId="{B76B8312-298F-344D-83CF-B9FC841966B3}">
      <dgm:prSet/>
      <dgm:spPr/>
      <dgm:t>
        <a:bodyPr/>
        <a:lstStyle/>
        <a:p>
          <a:endParaRPr lang="en-GB"/>
        </a:p>
      </dgm:t>
    </dgm:pt>
    <dgm:pt modelId="{BCB48EAE-A216-454E-90C1-B504EFB183D9}" type="pres">
      <dgm:prSet presAssocID="{155617FE-DD0E-B644-80C9-042BD878D13A}" presName="compositeShape" presStyleCnt="0">
        <dgm:presLayoutVars>
          <dgm:chMax val="2"/>
          <dgm:dir/>
          <dgm:resizeHandles val="exact"/>
        </dgm:presLayoutVars>
      </dgm:prSet>
      <dgm:spPr/>
    </dgm:pt>
    <dgm:pt modelId="{925A99F3-5860-584A-8361-00E7CA0EAFCE}" type="pres">
      <dgm:prSet presAssocID="{155617FE-DD0E-B644-80C9-042BD878D13A}" presName="divider" presStyleLbl="fgShp" presStyleIdx="0" presStyleCnt="1"/>
      <dgm:spPr>
        <a:solidFill>
          <a:srgbClr val="8C2D19">
            <a:alpha val="57647"/>
          </a:srgbClr>
        </a:solidFill>
        <a:ln>
          <a:noFill/>
        </a:ln>
      </dgm:spPr>
    </dgm:pt>
    <dgm:pt modelId="{931553AF-F0F9-7541-9C12-F33B60073A7B}" type="pres">
      <dgm:prSet presAssocID="{75F9C5FE-39D6-3A40-BFEB-97C582FD142A}" presName="downArrow" presStyleLbl="node1" presStyleIdx="0" presStyleCnt="2"/>
      <dgm:spPr>
        <a:solidFill>
          <a:srgbClr val="8C2D19"/>
        </a:solidFill>
        <a:ln>
          <a:noFill/>
        </a:ln>
      </dgm:spPr>
    </dgm:pt>
    <dgm:pt modelId="{45A710FB-73BE-F048-AA11-EAE52123D4A8}" type="pres">
      <dgm:prSet presAssocID="{75F9C5FE-39D6-3A40-BFEB-97C582FD142A}" presName="downArrowText" presStyleLbl="revTx" presStyleIdx="0" presStyleCnt="2">
        <dgm:presLayoutVars>
          <dgm:bulletEnabled val="1"/>
        </dgm:presLayoutVars>
      </dgm:prSet>
      <dgm:spPr/>
    </dgm:pt>
    <dgm:pt modelId="{F1D8C334-7E2A-7047-AC54-87B1D3145AAC}" type="pres">
      <dgm:prSet presAssocID="{987BF12B-88F3-0F49-80ED-572DA8C78B27}" presName="upArrow" presStyleLbl="node1" presStyleIdx="1" presStyleCnt="2"/>
      <dgm:spPr>
        <a:solidFill>
          <a:srgbClr val="8C2D19"/>
        </a:solidFill>
        <a:ln>
          <a:noFill/>
        </a:ln>
      </dgm:spPr>
    </dgm:pt>
    <dgm:pt modelId="{2F4EDD44-6EAD-0E48-996D-70C46B6D92BB}" type="pres">
      <dgm:prSet presAssocID="{987BF12B-88F3-0F49-80ED-572DA8C78B27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F09BEB08-4408-4540-A709-B129382BDF1C}" type="presOf" srcId="{155617FE-DD0E-B644-80C9-042BD878D13A}" destId="{BCB48EAE-A216-454E-90C1-B504EFB183D9}" srcOrd="0" destOrd="0" presId="urn:microsoft.com/office/officeart/2005/8/layout/arrow3"/>
    <dgm:cxn modelId="{B76B8312-298F-344D-83CF-B9FC841966B3}" srcId="{155617FE-DD0E-B644-80C9-042BD878D13A}" destId="{987BF12B-88F3-0F49-80ED-572DA8C78B27}" srcOrd="1" destOrd="0" parTransId="{131C5C59-8167-EC4A-9672-C857D69FF2E2}" sibTransId="{F1C312EF-115E-3047-9238-7CE3B4DCD485}"/>
    <dgm:cxn modelId="{23FD4418-C7FE-6B49-BAE2-A17D54EE035E}" srcId="{155617FE-DD0E-B644-80C9-042BD878D13A}" destId="{75F9C5FE-39D6-3A40-BFEB-97C582FD142A}" srcOrd="0" destOrd="0" parTransId="{4C1D3E67-F4FE-E543-A960-90A06D5F86E6}" sibTransId="{71FC331E-AB0F-D24B-948F-5555D208DEEF}"/>
    <dgm:cxn modelId="{ECC2F3AE-3E6B-A946-96AE-004C69B263C5}" type="presOf" srcId="{987BF12B-88F3-0F49-80ED-572DA8C78B27}" destId="{2F4EDD44-6EAD-0E48-996D-70C46B6D92BB}" srcOrd="0" destOrd="0" presId="urn:microsoft.com/office/officeart/2005/8/layout/arrow3"/>
    <dgm:cxn modelId="{76C41CEE-42D0-E34A-9A17-C614F09E181E}" type="presOf" srcId="{75F9C5FE-39D6-3A40-BFEB-97C582FD142A}" destId="{45A710FB-73BE-F048-AA11-EAE52123D4A8}" srcOrd="0" destOrd="0" presId="urn:microsoft.com/office/officeart/2005/8/layout/arrow3"/>
    <dgm:cxn modelId="{55202276-771E-0845-94C7-288633F82C96}" type="presParOf" srcId="{BCB48EAE-A216-454E-90C1-B504EFB183D9}" destId="{925A99F3-5860-584A-8361-00E7CA0EAFCE}" srcOrd="0" destOrd="0" presId="urn:microsoft.com/office/officeart/2005/8/layout/arrow3"/>
    <dgm:cxn modelId="{E850C049-E9A3-6F49-9F89-F188BB8776C2}" type="presParOf" srcId="{BCB48EAE-A216-454E-90C1-B504EFB183D9}" destId="{931553AF-F0F9-7541-9C12-F33B60073A7B}" srcOrd="1" destOrd="0" presId="urn:microsoft.com/office/officeart/2005/8/layout/arrow3"/>
    <dgm:cxn modelId="{79CF6FC8-9843-C14F-B660-CF2ADEF1D376}" type="presParOf" srcId="{BCB48EAE-A216-454E-90C1-B504EFB183D9}" destId="{45A710FB-73BE-F048-AA11-EAE52123D4A8}" srcOrd="2" destOrd="0" presId="urn:microsoft.com/office/officeart/2005/8/layout/arrow3"/>
    <dgm:cxn modelId="{4C619A02-9E2F-9647-8DC2-26F8D6A9E9E5}" type="presParOf" srcId="{BCB48EAE-A216-454E-90C1-B504EFB183D9}" destId="{F1D8C334-7E2A-7047-AC54-87B1D3145AAC}" srcOrd="3" destOrd="0" presId="urn:microsoft.com/office/officeart/2005/8/layout/arrow3"/>
    <dgm:cxn modelId="{0FF0957C-8B2D-A346-8D22-21512340B25A}" type="presParOf" srcId="{BCB48EAE-A216-454E-90C1-B504EFB183D9}" destId="{2F4EDD44-6EAD-0E48-996D-70C46B6D92BB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80881C1-C09F-3343-A69A-5DD2CA403C9C}" type="doc">
      <dgm:prSet loTypeId="urn:microsoft.com/office/officeart/2008/layout/SquareAccentList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5F0A7470-4A0D-7247-8B7C-DF7C1455ECF1}">
      <dgm:prSet phldrT="[Text]"/>
      <dgm:spPr/>
      <dgm:t>
        <a:bodyPr/>
        <a:lstStyle/>
        <a:p>
          <a:r>
            <a:rPr lang="en-GB" dirty="0"/>
            <a:t>During Generation</a:t>
          </a:r>
        </a:p>
      </dgm:t>
    </dgm:pt>
    <dgm:pt modelId="{8B494B3E-72A8-E348-9070-B7708CA62229}" type="parTrans" cxnId="{00A33A94-3FB0-A847-B9DF-29FE01A351A7}">
      <dgm:prSet/>
      <dgm:spPr/>
      <dgm:t>
        <a:bodyPr/>
        <a:lstStyle/>
        <a:p>
          <a:endParaRPr lang="en-GB"/>
        </a:p>
      </dgm:t>
    </dgm:pt>
    <dgm:pt modelId="{3834E29F-4E90-5647-B40B-3F83A1B44AB5}" type="sibTrans" cxnId="{00A33A94-3FB0-A847-B9DF-29FE01A351A7}">
      <dgm:prSet/>
      <dgm:spPr/>
      <dgm:t>
        <a:bodyPr/>
        <a:lstStyle/>
        <a:p>
          <a:endParaRPr lang="en-GB"/>
        </a:p>
      </dgm:t>
    </dgm:pt>
    <dgm:pt modelId="{FA20C316-F593-D346-8D10-C5EC85348F67}">
      <dgm:prSet phldrT="[Text]"/>
      <dgm:spPr/>
      <dgm:t>
        <a:bodyPr/>
        <a:lstStyle/>
        <a:p>
          <a:r>
            <a:rPr lang="en-GB" dirty="0"/>
            <a:t>Can guarantee the stability of the dataset</a:t>
          </a:r>
        </a:p>
      </dgm:t>
    </dgm:pt>
    <dgm:pt modelId="{47077841-178D-D744-B1A9-799B8162384C}" type="parTrans" cxnId="{D9D3BD59-5941-E14B-96F4-1AB1D43F3437}">
      <dgm:prSet/>
      <dgm:spPr/>
      <dgm:t>
        <a:bodyPr/>
        <a:lstStyle/>
        <a:p>
          <a:endParaRPr lang="en-GB"/>
        </a:p>
      </dgm:t>
    </dgm:pt>
    <dgm:pt modelId="{37ED61EF-0033-B645-99D2-8D3427A62B9F}" type="sibTrans" cxnId="{D9D3BD59-5941-E14B-96F4-1AB1D43F3437}">
      <dgm:prSet/>
      <dgm:spPr/>
      <dgm:t>
        <a:bodyPr/>
        <a:lstStyle/>
        <a:p>
          <a:endParaRPr lang="en-GB"/>
        </a:p>
      </dgm:t>
    </dgm:pt>
    <dgm:pt modelId="{5D79E58A-C158-B445-9EAE-7AFF0D101004}">
      <dgm:prSet phldrT="[Text]"/>
      <dgm:spPr/>
      <dgm:t>
        <a:bodyPr/>
        <a:lstStyle/>
        <a:p>
          <a:r>
            <a:rPr lang="en-GB" dirty="0"/>
            <a:t>Other meta features values will change</a:t>
          </a:r>
        </a:p>
      </dgm:t>
    </dgm:pt>
    <dgm:pt modelId="{EF633F29-1831-A64A-AF77-2617B65BC2B6}" type="parTrans" cxnId="{F7CD9D5A-92BD-844E-B902-D98B5D2043E3}">
      <dgm:prSet/>
      <dgm:spPr/>
      <dgm:t>
        <a:bodyPr/>
        <a:lstStyle/>
        <a:p>
          <a:endParaRPr lang="en-GB"/>
        </a:p>
      </dgm:t>
    </dgm:pt>
    <dgm:pt modelId="{9A87CC68-4B42-884C-963A-531DD1180A74}" type="sibTrans" cxnId="{F7CD9D5A-92BD-844E-B902-D98B5D2043E3}">
      <dgm:prSet/>
      <dgm:spPr/>
      <dgm:t>
        <a:bodyPr/>
        <a:lstStyle/>
        <a:p>
          <a:endParaRPr lang="en-GB"/>
        </a:p>
      </dgm:t>
    </dgm:pt>
    <dgm:pt modelId="{76F60CD4-140B-D544-BD4E-49842223558E}">
      <dgm:prSet phldrT="[Text]"/>
      <dgm:spPr/>
      <dgm:t>
        <a:bodyPr/>
        <a:lstStyle/>
        <a:p>
          <a:r>
            <a:rPr lang="en-GB" dirty="0"/>
            <a:t>Dataset Morphing</a:t>
          </a:r>
        </a:p>
      </dgm:t>
    </dgm:pt>
    <dgm:pt modelId="{B71F34C0-60CF-204C-B882-687A67550713}" type="parTrans" cxnId="{1B43E8DD-16A6-B44F-BE01-6395A1781585}">
      <dgm:prSet/>
      <dgm:spPr/>
      <dgm:t>
        <a:bodyPr/>
        <a:lstStyle/>
        <a:p>
          <a:endParaRPr lang="en-GB"/>
        </a:p>
      </dgm:t>
    </dgm:pt>
    <dgm:pt modelId="{51F7788F-6E98-8F48-9F28-E310871CF1F5}" type="sibTrans" cxnId="{1B43E8DD-16A6-B44F-BE01-6395A1781585}">
      <dgm:prSet/>
      <dgm:spPr/>
      <dgm:t>
        <a:bodyPr/>
        <a:lstStyle/>
        <a:p>
          <a:endParaRPr lang="en-GB"/>
        </a:p>
      </dgm:t>
    </dgm:pt>
    <dgm:pt modelId="{EC7ABD40-4EA0-5345-9CC6-CE0CC9439CDD}">
      <dgm:prSet phldrT="[Text]"/>
      <dgm:spPr/>
      <dgm:t>
        <a:bodyPr/>
        <a:lstStyle/>
        <a:p>
          <a:r>
            <a:rPr lang="en-GB" dirty="0"/>
            <a:t>Requires freezing of generation processes past the ones impacted by the insertion</a:t>
          </a:r>
        </a:p>
      </dgm:t>
    </dgm:pt>
    <dgm:pt modelId="{54AD6FE8-05E9-C641-8741-7034F9963B50}" type="parTrans" cxnId="{17A384B9-9863-CE46-AEAE-A7FABB2076EC}">
      <dgm:prSet/>
      <dgm:spPr/>
      <dgm:t>
        <a:bodyPr/>
        <a:lstStyle/>
        <a:p>
          <a:endParaRPr lang="en-GB"/>
        </a:p>
      </dgm:t>
    </dgm:pt>
    <dgm:pt modelId="{CB15AC34-7AA6-924A-9A2E-AC874AB39E9C}" type="sibTrans" cxnId="{17A384B9-9863-CE46-AEAE-A7FABB2076EC}">
      <dgm:prSet/>
      <dgm:spPr/>
      <dgm:t>
        <a:bodyPr/>
        <a:lstStyle/>
        <a:p>
          <a:endParaRPr lang="en-GB"/>
        </a:p>
      </dgm:t>
    </dgm:pt>
    <dgm:pt modelId="{048BCB60-9032-E04B-8650-54EE237FF64D}">
      <dgm:prSet phldrT="[Text]"/>
      <dgm:spPr/>
      <dgm:t>
        <a:bodyPr/>
        <a:lstStyle/>
        <a:p>
          <a:r>
            <a:rPr lang="en-GB" dirty="0"/>
            <a:t>More time and resource consuming</a:t>
          </a:r>
        </a:p>
      </dgm:t>
    </dgm:pt>
    <dgm:pt modelId="{8E3FAC9C-9B5B-1C47-A0A7-B6C2F91E82FA}" type="parTrans" cxnId="{2FB5F111-1142-4A41-924D-951BDD6065D4}">
      <dgm:prSet/>
      <dgm:spPr/>
      <dgm:t>
        <a:bodyPr/>
        <a:lstStyle/>
        <a:p>
          <a:endParaRPr lang="en-GB"/>
        </a:p>
      </dgm:t>
    </dgm:pt>
    <dgm:pt modelId="{D834A005-3BE4-F24D-A473-41B77EE4F339}" type="sibTrans" cxnId="{2FB5F111-1142-4A41-924D-951BDD6065D4}">
      <dgm:prSet/>
      <dgm:spPr/>
      <dgm:t>
        <a:bodyPr/>
        <a:lstStyle/>
        <a:p>
          <a:endParaRPr lang="en-GB"/>
        </a:p>
      </dgm:t>
    </dgm:pt>
    <dgm:pt modelId="{D2F6DE05-8004-9B47-BCF7-D972763E2942}">
      <dgm:prSet phldrT="[Text]"/>
      <dgm:spPr/>
      <dgm:t>
        <a:bodyPr/>
        <a:lstStyle/>
        <a:p>
          <a:r>
            <a:rPr lang="en-GB" dirty="0"/>
            <a:t>Cannot guarantee stability of dataset</a:t>
          </a:r>
        </a:p>
      </dgm:t>
    </dgm:pt>
    <dgm:pt modelId="{425186A3-FBB3-A342-8D89-6D88815467EB}" type="parTrans" cxnId="{2CE7BB59-844F-D249-A188-5621CEF2ECAE}">
      <dgm:prSet/>
      <dgm:spPr/>
      <dgm:t>
        <a:bodyPr/>
        <a:lstStyle/>
        <a:p>
          <a:endParaRPr lang="en-GB"/>
        </a:p>
      </dgm:t>
    </dgm:pt>
    <dgm:pt modelId="{0BC8373C-1DF2-D140-8CF0-A7C704C48BF5}" type="sibTrans" cxnId="{2CE7BB59-844F-D249-A188-5621CEF2ECAE}">
      <dgm:prSet/>
      <dgm:spPr/>
      <dgm:t>
        <a:bodyPr/>
        <a:lstStyle/>
        <a:p>
          <a:endParaRPr lang="en-GB"/>
        </a:p>
      </dgm:t>
    </dgm:pt>
    <dgm:pt modelId="{6702C779-13CC-8E4C-AFB7-B772AD19FBC3}" type="pres">
      <dgm:prSet presAssocID="{380881C1-C09F-3343-A69A-5DD2CA403C9C}" presName="layout" presStyleCnt="0">
        <dgm:presLayoutVars>
          <dgm:chMax/>
          <dgm:chPref/>
          <dgm:dir/>
          <dgm:resizeHandles/>
        </dgm:presLayoutVars>
      </dgm:prSet>
      <dgm:spPr/>
    </dgm:pt>
    <dgm:pt modelId="{6C2D8BC2-B8BC-184C-9A49-2842E54C80C4}" type="pres">
      <dgm:prSet presAssocID="{5F0A7470-4A0D-7247-8B7C-DF7C1455ECF1}" presName="root" presStyleCnt="0">
        <dgm:presLayoutVars>
          <dgm:chMax/>
          <dgm:chPref/>
        </dgm:presLayoutVars>
      </dgm:prSet>
      <dgm:spPr/>
    </dgm:pt>
    <dgm:pt modelId="{3CB64DEC-BD6F-D248-9B8B-92EFBFAC74EC}" type="pres">
      <dgm:prSet presAssocID="{5F0A7470-4A0D-7247-8B7C-DF7C1455ECF1}" presName="rootComposite" presStyleCnt="0">
        <dgm:presLayoutVars/>
      </dgm:prSet>
      <dgm:spPr/>
    </dgm:pt>
    <dgm:pt modelId="{CEB7101C-36C3-C446-A69C-47F1B67C040F}" type="pres">
      <dgm:prSet presAssocID="{5F0A7470-4A0D-7247-8B7C-DF7C1455ECF1}" presName="ParentAccent" presStyleLbl="alignNode1" presStyleIdx="0" presStyleCnt="2"/>
      <dgm:spPr/>
    </dgm:pt>
    <dgm:pt modelId="{FB1DC51B-F05A-6545-8970-9D7D505F42DD}" type="pres">
      <dgm:prSet presAssocID="{5F0A7470-4A0D-7247-8B7C-DF7C1455ECF1}" presName="ParentSmallAccent" presStyleLbl="fgAcc1" presStyleIdx="0" presStyleCnt="2"/>
      <dgm:spPr/>
    </dgm:pt>
    <dgm:pt modelId="{357493C2-3639-9743-BBDC-ECFED7CF9132}" type="pres">
      <dgm:prSet presAssocID="{5F0A7470-4A0D-7247-8B7C-DF7C1455ECF1}" presName="Parent" presStyleLbl="revTx" presStyleIdx="0" presStyleCnt="7">
        <dgm:presLayoutVars>
          <dgm:chMax/>
          <dgm:chPref val="4"/>
          <dgm:bulletEnabled val="1"/>
        </dgm:presLayoutVars>
      </dgm:prSet>
      <dgm:spPr/>
    </dgm:pt>
    <dgm:pt modelId="{8EAAEBE7-E9A6-174D-9578-4A23D709515F}" type="pres">
      <dgm:prSet presAssocID="{5F0A7470-4A0D-7247-8B7C-DF7C1455ECF1}" presName="childShape" presStyleCnt="0">
        <dgm:presLayoutVars>
          <dgm:chMax val="0"/>
          <dgm:chPref val="0"/>
        </dgm:presLayoutVars>
      </dgm:prSet>
      <dgm:spPr/>
    </dgm:pt>
    <dgm:pt modelId="{7EFE710D-EE13-D04B-8E6A-131528D73D81}" type="pres">
      <dgm:prSet presAssocID="{FA20C316-F593-D346-8D10-C5EC85348F67}" presName="childComposite" presStyleCnt="0">
        <dgm:presLayoutVars>
          <dgm:chMax val="0"/>
          <dgm:chPref val="0"/>
        </dgm:presLayoutVars>
      </dgm:prSet>
      <dgm:spPr/>
    </dgm:pt>
    <dgm:pt modelId="{2B5F97B9-97B5-0144-88EE-C6CB69B8131F}" type="pres">
      <dgm:prSet presAssocID="{FA20C316-F593-D346-8D10-C5EC85348F67}" presName="ChildAccent" presStyleLbl="solidFgAcc1" presStyleIdx="0" presStyleCnt="5"/>
      <dgm:spPr>
        <a:ln>
          <a:solidFill>
            <a:srgbClr val="AD8330"/>
          </a:solidFill>
        </a:ln>
      </dgm:spPr>
    </dgm:pt>
    <dgm:pt modelId="{4778A111-FF25-9A44-B9A0-4ABC07E9B278}" type="pres">
      <dgm:prSet presAssocID="{FA20C316-F593-D346-8D10-C5EC85348F67}" presName="Child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C958910E-6991-ED47-8688-DE4FDA90A794}" type="pres">
      <dgm:prSet presAssocID="{5D79E58A-C158-B445-9EAE-7AFF0D101004}" presName="childComposite" presStyleCnt="0">
        <dgm:presLayoutVars>
          <dgm:chMax val="0"/>
          <dgm:chPref val="0"/>
        </dgm:presLayoutVars>
      </dgm:prSet>
      <dgm:spPr/>
    </dgm:pt>
    <dgm:pt modelId="{6E2532B9-9713-884A-B7D2-09442C03884F}" type="pres">
      <dgm:prSet presAssocID="{5D79E58A-C158-B445-9EAE-7AFF0D101004}" presName="ChildAccent" presStyleLbl="solidFgAcc1" presStyleIdx="1" presStyleCnt="5"/>
      <dgm:spPr>
        <a:ln>
          <a:solidFill>
            <a:srgbClr val="AD8330"/>
          </a:solidFill>
        </a:ln>
      </dgm:spPr>
    </dgm:pt>
    <dgm:pt modelId="{891D193C-02AE-2548-A4E9-30810795E938}" type="pres">
      <dgm:prSet presAssocID="{5D79E58A-C158-B445-9EAE-7AFF0D101004}" presName="Child" presStyleLbl="revTx" presStyleIdx="2" presStyleCnt="7">
        <dgm:presLayoutVars>
          <dgm:chMax val="0"/>
          <dgm:chPref val="0"/>
          <dgm:bulletEnabled val="1"/>
        </dgm:presLayoutVars>
      </dgm:prSet>
      <dgm:spPr/>
    </dgm:pt>
    <dgm:pt modelId="{9F738C7C-EB0B-F545-9C46-C865A7875036}" type="pres">
      <dgm:prSet presAssocID="{76F60CD4-140B-D544-BD4E-49842223558E}" presName="root" presStyleCnt="0">
        <dgm:presLayoutVars>
          <dgm:chMax/>
          <dgm:chPref/>
        </dgm:presLayoutVars>
      </dgm:prSet>
      <dgm:spPr/>
    </dgm:pt>
    <dgm:pt modelId="{635AE69A-1859-CC40-921A-A1C5332B0377}" type="pres">
      <dgm:prSet presAssocID="{76F60CD4-140B-D544-BD4E-49842223558E}" presName="rootComposite" presStyleCnt="0">
        <dgm:presLayoutVars/>
      </dgm:prSet>
      <dgm:spPr/>
    </dgm:pt>
    <dgm:pt modelId="{16707D33-4B34-9242-AA71-F847FA581B10}" type="pres">
      <dgm:prSet presAssocID="{76F60CD4-140B-D544-BD4E-49842223558E}" presName="ParentAccent" presStyleLbl="alignNode1" presStyleIdx="1" presStyleCnt="2"/>
      <dgm:spPr>
        <a:solidFill>
          <a:srgbClr val="8C2D19"/>
        </a:solidFill>
        <a:ln>
          <a:solidFill>
            <a:srgbClr val="8C2D19"/>
          </a:solidFill>
        </a:ln>
      </dgm:spPr>
    </dgm:pt>
    <dgm:pt modelId="{7AC13083-50CF-6943-B637-D2604C5B2B9F}" type="pres">
      <dgm:prSet presAssocID="{76F60CD4-140B-D544-BD4E-49842223558E}" presName="ParentSmallAccent" presStyleLbl="fgAcc1" presStyleIdx="1" presStyleCnt="2"/>
      <dgm:spPr>
        <a:ln>
          <a:solidFill>
            <a:srgbClr val="8C2D19"/>
          </a:solidFill>
        </a:ln>
      </dgm:spPr>
    </dgm:pt>
    <dgm:pt modelId="{4C61483B-648F-1F43-B951-4F8D43783953}" type="pres">
      <dgm:prSet presAssocID="{76F60CD4-140B-D544-BD4E-49842223558E}" presName="Parent" presStyleLbl="revTx" presStyleIdx="3" presStyleCnt="7">
        <dgm:presLayoutVars>
          <dgm:chMax/>
          <dgm:chPref val="4"/>
          <dgm:bulletEnabled val="1"/>
        </dgm:presLayoutVars>
      </dgm:prSet>
      <dgm:spPr/>
    </dgm:pt>
    <dgm:pt modelId="{EE95A19E-0F33-E748-B176-8D6B479DBB87}" type="pres">
      <dgm:prSet presAssocID="{76F60CD4-140B-D544-BD4E-49842223558E}" presName="childShape" presStyleCnt="0">
        <dgm:presLayoutVars>
          <dgm:chMax val="0"/>
          <dgm:chPref val="0"/>
        </dgm:presLayoutVars>
      </dgm:prSet>
      <dgm:spPr/>
    </dgm:pt>
    <dgm:pt modelId="{155D0672-9098-5C4C-9EE9-74C9CA052DF9}" type="pres">
      <dgm:prSet presAssocID="{EC7ABD40-4EA0-5345-9CC6-CE0CC9439CDD}" presName="childComposite" presStyleCnt="0">
        <dgm:presLayoutVars>
          <dgm:chMax val="0"/>
          <dgm:chPref val="0"/>
        </dgm:presLayoutVars>
      </dgm:prSet>
      <dgm:spPr/>
    </dgm:pt>
    <dgm:pt modelId="{709CB5D6-758E-A942-8E6C-435D1419BC0D}" type="pres">
      <dgm:prSet presAssocID="{EC7ABD40-4EA0-5345-9CC6-CE0CC9439CDD}" presName="ChildAccent" presStyleLbl="solidFgAcc1" presStyleIdx="2" presStyleCnt="5"/>
      <dgm:spPr/>
    </dgm:pt>
    <dgm:pt modelId="{BDD3C5A8-A3D2-4748-8103-DD8F57C5871D}" type="pres">
      <dgm:prSet presAssocID="{EC7ABD40-4EA0-5345-9CC6-CE0CC9439CDD}" presName="Child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714D7809-B7EE-964B-A458-C2353B142938}" type="pres">
      <dgm:prSet presAssocID="{048BCB60-9032-E04B-8650-54EE237FF64D}" presName="childComposite" presStyleCnt="0">
        <dgm:presLayoutVars>
          <dgm:chMax val="0"/>
          <dgm:chPref val="0"/>
        </dgm:presLayoutVars>
      </dgm:prSet>
      <dgm:spPr/>
    </dgm:pt>
    <dgm:pt modelId="{27CA685D-4A6C-C449-85C5-BDFFCCA3D4FC}" type="pres">
      <dgm:prSet presAssocID="{048BCB60-9032-E04B-8650-54EE237FF64D}" presName="ChildAccent" presStyleLbl="solidFgAcc1" presStyleIdx="3" presStyleCnt="5"/>
      <dgm:spPr/>
    </dgm:pt>
    <dgm:pt modelId="{1ADD61A1-C28B-E440-A803-D0215CD8DBE6}" type="pres">
      <dgm:prSet presAssocID="{048BCB60-9032-E04B-8650-54EE237FF64D}" presName="Child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51198136-FD64-BB48-8AED-2E108FA9902C}" type="pres">
      <dgm:prSet presAssocID="{D2F6DE05-8004-9B47-BCF7-D972763E2942}" presName="childComposite" presStyleCnt="0">
        <dgm:presLayoutVars>
          <dgm:chMax val="0"/>
          <dgm:chPref val="0"/>
        </dgm:presLayoutVars>
      </dgm:prSet>
      <dgm:spPr/>
    </dgm:pt>
    <dgm:pt modelId="{0F2BCB4E-ABE3-4646-9345-2FE6DAB34E3F}" type="pres">
      <dgm:prSet presAssocID="{D2F6DE05-8004-9B47-BCF7-D972763E2942}" presName="ChildAccent" presStyleLbl="solidFgAcc1" presStyleIdx="4" presStyleCnt="5"/>
      <dgm:spPr/>
    </dgm:pt>
    <dgm:pt modelId="{A9F252EA-AFA6-CB48-8533-2D8EF28DC946}" type="pres">
      <dgm:prSet presAssocID="{D2F6DE05-8004-9B47-BCF7-D972763E2942}" presName="Child" presStyleLbl="revTx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69819205-EBA0-6F47-9401-222A062DD299}" type="presOf" srcId="{D2F6DE05-8004-9B47-BCF7-D972763E2942}" destId="{A9F252EA-AFA6-CB48-8533-2D8EF28DC946}" srcOrd="0" destOrd="0" presId="urn:microsoft.com/office/officeart/2008/layout/SquareAccentList"/>
    <dgm:cxn modelId="{2FB5F111-1142-4A41-924D-951BDD6065D4}" srcId="{76F60CD4-140B-D544-BD4E-49842223558E}" destId="{048BCB60-9032-E04B-8650-54EE237FF64D}" srcOrd="1" destOrd="0" parTransId="{8E3FAC9C-9B5B-1C47-A0A7-B6C2F91E82FA}" sibTransId="{D834A005-3BE4-F24D-A473-41B77EE4F339}"/>
    <dgm:cxn modelId="{9E684A15-7424-9D4E-A3AD-4FB605358902}" type="presOf" srcId="{048BCB60-9032-E04B-8650-54EE237FF64D}" destId="{1ADD61A1-C28B-E440-A803-D0215CD8DBE6}" srcOrd="0" destOrd="0" presId="urn:microsoft.com/office/officeart/2008/layout/SquareAccentList"/>
    <dgm:cxn modelId="{0307BA3A-701A-F24B-A9FD-BE443DF33841}" type="presOf" srcId="{FA20C316-F593-D346-8D10-C5EC85348F67}" destId="{4778A111-FF25-9A44-B9A0-4ABC07E9B278}" srcOrd="0" destOrd="0" presId="urn:microsoft.com/office/officeart/2008/layout/SquareAccentList"/>
    <dgm:cxn modelId="{E9F5314C-24BD-5042-9A73-5F4DD7088785}" type="presOf" srcId="{76F60CD4-140B-D544-BD4E-49842223558E}" destId="{4C61483B-648F-1F43-B951-4F8D43783953}" srcOrd="0" destOrd="0" presId="urn:microsoft.com/office/officeart/2008/layout/SquareAccentList"/>
    <dgm:cxn modelId="{2CE7BB59-844F-D249-A188-5621CEF2ECAE}" srcId="{76F60CD4-140B-D544-BD4E-49842223558E}" destId="{D2F6DE05-8004-9B47-BCF7-D972763E2942}" srcOrd="2" destOrd="0" parTransId="{425186A3-FBB3-A342-8D89-6D88815467EB}" sibTransId="{0BC8373C-1DF2-D140-8CF0-A7C704C48BF5}"/>
    <dgm:cxn modelId="{D9D3BD59-5941-E14B-96F4-1AB1D43F3437}" srcId="{5F0A7470-4A0D-7247-8B7C-DF7C1455ECF1}" destId="{FA20C316-F593-D346-8D10-C5EC85348F67}" srcOrd="0" destOrd="0" parTransId="{47077841-178D-D744-B1A9-799B8162384C}" sibTransId="{37ED61EF-0033-B645-99D2-8D3427A62B9F}"/>
    <dgm:cxn modelId="{F7CD9D5A-92BD-844E-B902-D98B5D2043E3}" srcId="{5F0A7470-4A0D-7247-8B7C-DF7C1455ECF1}" destId="{5D79E58A-C158-B445-9EAE-7AFF0D101004}" srcOrd="1" destOrd="0" parTransId="{EF633F29-1831-A64A-AF77-2617B65BC2B6}" sibTransId="{9A87CC68-4B42-884C-963A-531DD1180A74}"/>
    <dgm:cxn modelId="{36A07A82-1DDE-1145-9FD3-C708AEC9DD83}" type="presOf" srcId="{5F0A7470-4A0D-7247-8B7C-DF7C1455ECF1}" destId="{357493C2-3639-9743-BBDC-ECFED7CF9132}" srcOrd="0" destOrd="0" presId="urn:microsoft.com/office/officeart/2008/layout/SquareAccentList"/>
    <dgm:cxn modelId="{C343AE86-805B-E749-9EFB-36CAA948F263}" type="presOf" srcId="{380881C1-C09F-3343-A69A-5DD2CA403C9C}" destId="{6702C779-13CC-8E4C-AFB7-B772AD19FBC3}" srcOrd="0" destOrd="0" presId="urn:microsoft.com/office/officeart/2008/layout/SquareAccentList"/>
    <dgm:cxn modelId="{00A33A94-3FB0-A847-B9DF-29FE01A351A7}" srcId="{380881C1-C09F-3343-A69A-5DD2CA403C9C}" destId="{5F0A7470-4A0D-7247-8B7C-DF7C1455ECF1}" srcOrd="0" destOrd="0" parTransId="{8B494B3E-72A8-E348-9070-B7708CA62229}" sibTransId="{3834E29F-4E90-5647-B40B-3F83A1B44AB5}"/>
    <dgm:cxn modelId="{408A7BA9-F058-8149-A1FC-522B96A2B054}" type="presOf" srcId="{5D79E58A-C158-B445-9EAE-7AFF0D101004}" destId="{891D193C-02AE-2548-A4E9-30810795E938}" srcOrd="0" destOrd="0" presId="urn:microsoft.com/office/officeart/2008/layout/SquareAccentList"/>
    <dgm:cxn modelId="{17A384B9-9863-CE46-AEAE-A7FABB2076EC}" srcId="{76F60CD4-140B-D544-BD4E-49842223558E}" destId="{EC7ABD40-4EA0-5345-9CC6-CE0CC9439CDD}" srcOrd="0" destOrd="0" parTransId="{54AD6FE8-05E9-C641-8741-7034F9963B50}" sibTransId="{CB15AC34-7AA6-924A-9A2E-AC874AB39E9C}"/>
    <dgm:cxn modelId="{1B43E8DD-16A6-B44F-BE01-6395A1781585}" srcId="{380881C1-C09F-3343-A69A-5DD2CA403C9C}" destId="{76F60CD4-140B-D544-BD4E-49842223558E}" srcOrd="1" destOrd="0" parTransId="{B71F34C0-60CF-204C-B882-687A67550713}" sibTransId="{51F7788F-6E98-8F48-9F28-E310871CF1F5}"/>
    <dgm:cxn modelId="{7DC347DE-5134-0C44-8E57-4D413E3C1D9B}" type="presOf" srcId="{EC7ABD40-4EA0-5345-9CC6-CE0CC9439CDD}" destId="{BDD3C5A8-A3D2-4748-8103-DD8F57C5871D}" srcOrd="0" destOrd="0" presId="urn:microsoft.com/office/officeart/2008/layout/SquareAccentList"/>
    <dgm:cxn modelId="{D5931933-50C8-944C-9C9D-CF63708CEB2B}" type="presParOf" srcId="{6702C779-13CC-8E4C-AFB7-B772AD19FBC3}" destId="{6C2D8BC2-B8BC-184C-9A49-2842E54C80C4}" srcOrd="0" destOrd="0" presId="urn:microsoft.com/office/officeart/2008/layout/SquareAccentList"/>
    <dgm:cxn modelId="{92B5D6BF-72AF-D148-BC8F-A191FE9802FC}" type="presParOf" srcId="{6C2D8BC2-B8BC-184C-9A49-2842E54C80C4}" destId="{3CB64DEC-BD6F-D248-9B8B-92EFBFAC74EC}" srcOrd="0" destOrd="0" presId="urn:microsoft.com/office/officeart/2008/layout/SquareAccentList"/>
    <dgm:cxn modelId="{CDBAA5D2-C061-4542-8D1F-9EEDB293B9C5}" type="presParOf" srcId="{3CB64DEC-BD6F-D248-9B8B-92EFBFAC74EC}" destId="{CEB7101C-36C3-C446-A69C-47F1B67C040F}" srcOrd="0" destOrd="0" presId="urn:microsoft.com/office/officeart/2008/layout/SquareAccentList"/>
    <dgm:cxn modelId="{F951D687-42EC-9547-BA64-DF510158FD8E}" type="presParOf" srcId="{3CB64DEC-BD6F-D248-9B8B-92EFBFAC74EC}" destId="{FB1DC51B-F05A-6545-8970-9D7D505F42DD}" srcOrd="1" destOrd="0" presId="urn:microsoft.com/office/officeart/2008/layout/SquareAccentList"/>
    <dgm:cxn modelId="{DF7BF659-7C4B-C741-B7EB-2C1399D89985}" type="presParOf" srcId="{3CB64DEC-BD6F-D248-9B8B-92EFBFAC74EC}" destId="{357493C2-3639-9743-BBDC-ECFED7CF9132}" srcOrd="2" destOrd="0" presId="urn:microsoft.com/office/officeart/2008/layout/SquareAccentList"/>
    <dgm:cxn modelId="{256AAE60-84D3-8C4D-BCFB-BF7ADC2CC928}" type="presParOf" srcId="{6C2D8BC2-B8BC-184C-9A49-2842E54C80C4}" destId="{8EAAEBE7-E9A6-174D-9578-4A23D709515F}" srcOrd="1" destOrd="0" presId="urn:microsoft.com/office/officeart/2008/layout/SquareAccentList"/>
    <dgm:cxn modelId="{EAA9359F-2B06-ED43-8BD2-8F225F3C1503}" type="presParOf" srcId="{8EAAEBE7-E9A6-174D-9578-4A23D709515F}" destId="{7EFE710D-EE13-D04B-8E6A-131528D73D81}" srcOrd="0" destOrd="0" presId="urn:microsoft.com/office/officeart/2008/layout/SquareAccentList"/>
    <dgm:cxn modelId="{C6239C40-9CBD-D24B-BC38-942E469F0D0B}" type="presParOf" srcId="{7EFE710D-EE13-D04B-8E6A-131528D73D81}" destId="{2B5F97B9-97B5-0144-88EE-C6CB69B8131F}" srcOrd="0" destOrd="0" presId="urn:microsoft.com/office/officeart/2008/layout/SquareAccentList"/>
    <dgm:cxn modelId="{7CA35932-C7ED-664E-8FD4-876E61E65299}" type="presParOf" srcId="{7EFE710D-EE13-D04B-8E6A-131528D73D81}" destId="{4778A111-FF25-9A44-B9A0-4ABC07E9B278}" srcOrd="1" destOrd="0" presId="urn:microsoft.com/office/officeart/2008/layout/SquareAccentList"/>
    <dgm:cxn modelId="{1EE33C67-89C4-A249-986A-97376DD82375}" type="presParOf" srcId="{8EAAEBE7-E9A6-174D-9578-4A23D709515F}" destId="{C958910E-6991-ED47-8688-DE4FDA90A794}" srcOrd="1" destOrd="0" presId="urn:microsoft.com/office/officeart/2008/layout/SquareAccentList"/>
    <dgm:cxn modelId="{B9585362-F9FF-4B44-A379-5B09975361C4}" type="presParOf" srcId="{C958910E-6991-ED47-8688-DE4FDA90A794}" destId="{6E2532B9-9713-884A-B7D2-09442C03884F}" srcOrd="0" destOrd="0" presId="urn:microsoft.com/office/officeart/2008/layout/SquareAccentList"/>
    <dgm:cxn modelId="{EC683AEA-B14A-894C-9668-04CA8E17814F}" type="presParOf" srcId="{C958910E-6991-ED47-8688-DE4FDA90A794}" destId="{891D193C-02AE-2548-A4E9-30810795E938}" srcOrd="1" destOrd="0" presId="urn:microsoft.com/office/officeart/2008/layout/SquareAccentList"/>
    <dgm:cxn modelId="{71C321AF-A12D-5847-8369-3CFB2BE9A6F7}" type="presParOf" srcId="{6702C779-13CC-8E4C-AFB7-B772AD19FBC3}" destId="{9F738C7C-EB0B-F545-9C46-C865A7875036}" srcOrd="1" destOrd="0" presId="urn:microsoft.com/office/officeart/2008/layout/SquareAccentList"/>
    <dgm:cxn modelId="{AC425A4F-F9B8-3C4E-A985-FFFA1C39CCFE}" type="presParOf" srcId="{9F738C7C-EB0B-F545-9C46-C865A7875036}" destId="{635AE69A-1859-CC40-921A-A1C5332B0377}" srcOrd="0" destOrd="0" presId="urn:microsoft.com/office/officeart/2008/layout/SquareAccentList"/>
    <dgm:cxn modelId="{33EEB5F2-EC89-5C42-A501-84E8F4CE3A2D}" type="presParOf" srcId="{635AE69A-1859-CC40-921A-A1C5332B0377}" destId="{16707D33-4B34-9242-AA71-F847FA581B10}" srcOrd="0" destOrd="0" presId="urn:microsoft.com/office/officeart/2008/layout/SquareAccentList"/>
    <dgm:cxn modelId="{CE4377E1-B51A-CF4B-982E-1D355BB01956}" type="presParOf" srcId="{635AE69A-1859-CC40-921A-A1C5332B0377}" destId="{7AC13083-50CF-6943-B637-D2604C5B2B9F}" srcOrd="1" destOrd="0" presId="urn:microsoft.com/office/officeart/2008/layout/SquareAccentList"/>
    <dgm:cxn modelId="{29CC97D7-CA91-7A4C-B138-FCA4428A4DF5}" type="presParOf" srcId="{635AE69A-1859-CC40-921A-A1C5332B0377}" destId="{4C61483B-648F-1F43-B951-4F8D43783953}" srcOrd="2" destOrd="0" presId="urn:microsoft.com/office/officeart/2008/layout/SquareAccentList"/>
    <dgm:cxn modelId="{DBF6BE1A-96E8-4445-8261-C2C26C8EC3F0}" type="presParOf" srcId="{9F738C7C-EB0B-F545-9C46-C865A7875036}" destId="{EE95A19E-0F33-E748-B176-8D6B479DBB87}" srcOrd="1" destOrd="0" presId="urn:microsoft.com/office/officeart/2008/layout/SquareAccentList"/>
    <dgm:cxn modelId="{D68CBB19-E80E-2649-8409-E657EA4C3A0D}" type="presParOf" srcId="{EE95A19E-0F33-E748-B176-8D6B479DBB87}" destId="{155D0672-9098-5C4C-9EE9-74C9CA052DF9}" srcOrd="0" destOrd="0" presId="urn:microsoft.com/office/officeart/2008/layout/SquareAccentList"/>
    <dgm:cxn modelId="{ADD0513C-ED09-DC49-BD7D-385817838409}" type="presParOf" srcId="{155D0672-9098-5C4C-9EE9-74C9CA052DF9}" destId="{709CB5D6-758E-A942-8E6C-435D1419BC0D}" srcOrd="0" destOrd="0" presId="urn:microsoft.com/office/officeart/2008/layout/SquareAccentList"/>
    <dgm:cxn modelId="{FE2E421B-864B-EE44-9F8F-556A40B438C3}" type="presParOf" srcId="{155D0672-9098-5C4C-9EE9-74C9CA052DF9}" destId="{BDD3C5A8-A3D2-4748-8103-DD8F57C5871D}" srcOrd="1" destOrd="0" presId="urn:microsoft.com/office/officeart/2008/layout/SquareAccentList"/>
    <dgm:cxn modelId="{3D01C11D-76BC-F644-B4FE-E06BD77617AE}" type="presParOf" srcId="{EE95A19E-0F33-E748-B176-8D6B479DBB87}" destId="{714D7809-B7EE-964B-A458-C2353B142938}" srcOrd="1" destOrd="0" presId="urn:microsoft.com/office/officeart/2008/layout/SquareAccentList"/>
    <dgm:cxn modelId="{23A9B25C-9FF8-EF47-A8DE-FEB2DFBE2AB3}" type="presParOf" srcId="{714D7809-B7EE-964B-A458-C2353B142938}" destId="{27CA685D-4A6C-C449-85C5-BDFFCCA3D4FC}" srcOrd="0" destOrd="0" presId="urn:microsoft.com/office/officeart/2008/layout/SquareAccentList"/>
    <dgm:cxn modelId="{E3C42AE9-F313-9243-A4CE-16B737DC007A}" type="presParOf" srcId="{714D7809-B7EE-964B-A458-C2353B142938}" destId="{1ADD61A1-C28B-E440-A803-D0215CD8DBE6}" srcOrd="1" destOrd="0" presId="urn:microsoft.com/office/officeart/2008/layout/SquareAccentList"/>
    <dgm:cxn modelId="{DB370B42-CDD6-624F-A20E-27E4AD76D18E}" type="presParOf" srcId="{EE95A19E-0F33-E748-B176-8D6B479DBB87}" destId="{51198136-FD64-BB48-8AED-2E108FA9902C}" srcOrd="2" destOrd="0" presId="urn:microsoft.com/office/officeart/2008/layout/SquareAccentList"/>
    <dgm:cxn modelId="{20DD756E-078E-2044-8777-68A97070B2B9}" type="presParOf" srcId="{51198136-FD64-BB48-8AED-2E108FA9902C}" destId="{0F2BCB4E-ABE3-4646-9345-2FE6DAB34E3F}" srcOrd="0" destOrd="0" presId="urn:microsoft.com/office/officeart/2008/layout/SquareAccentList"/>
    <dgm:cxn modelId="{4827E480-FA6C-1F48-9416-447E5D25CB00}" type="presParOf" srcId="{51198136-FD64-BB48-8AED-2E108FA9902C}" destId="{A9F252EA-AFA6-CB48-8533-2D8EF28DC946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B3C637-567C-AD4E-8EBD-FBE6494A66C9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B083A91-58B5-0B46-A598-4969D8EB6E40}">
      <dgm:prSet phldrT="[Text]"/>
      <dgm:spPr>
        <a:solidFill>
          <a:srgbClr val="8C2D19"/>
        </a:solidFill>
        <a:ln>
          <a:noFill/>
        </a:ln>
      </dgm:spPr>
      <dgm:t>
        <a:bodyPr/>
        <a:lstStyle/>
        <a:p>
          <a:r>
            <a:rPr lang="en-GB" dirty="0"/>
            <a:t>Preliminary Data</a:t>
          </a:r>
        </a:p>
      </dgm:t>
    </dgm:pt>
    <dgm:pt modelId="{D58640ED-5E08-6442-9684-350313F9DD6D}" type="parTrans" cxnId="{83F636B2-7F7F-7643-9BDA-22CF6F23BB11}">
      <dgm:prSet/>
      <dgm:spPr/>
      <dgm:t>
        <a:bodyPr/>
        <a:lstStyle/>
        <a:p>
          <a:endParaRPr lang="en-GB"/>
        </a:p>
      </dgm:t>
    </dgm:pt>
    <dgm:pt modelId="{CE541CA6-B412-6249-B0AF-05C0F07EF8BA}" type="sibTrans" cxnId="{83F636B2-7F7F-7643-9BDA-22CF6F23BB11}">
      <dgm:prSet/>
      <dgm:spPr/>
      <dgm:t>
        <a:bodyPr/>
        <a:lstStyle/>
        <a:p>
          <a:endParaRPr lang="en-GB"/>
        </a:p>
      </dgm:t>
    </dgm:pt>
    <dgm:pt modelId="{0AA98A1F-3D7A-BB44-9F5D-1C16FA3CAF3A}">
      <dgm:prSet phldrT="[Text]"/>
      <dgm:spPr>
        <a:solidFill>
          <a:srgbClr val="8C2D19">
            <a:alpha val="43137"/>
          </a:srgbClr>
        </a:solidFill>
        <a:ln>
          <a:noFill/>
        </a:ln>
      </dgm:spPr>
      <dgm:t>
        <a:bodyPr/>
        <a:lstStyle/>
        <a:p>
          <a:r>
            <a:rPr lang="en-GB" dirty="0"/>
            <a:t>Id</a:t>
          </a:r>
        </a:p>
      </dgm:t>
    </dgm:pt>
    <dgm:pt modelId="{12864F30-317E-564C-82BA-DB7A37558D08}" type="parTrans" cxnId="{4A986D5F-0B04-8B45-BD31-850359F9119C}">
      <dgm:prSet/>
      <dgm:spPr/>
      <dgm:t>
        <a:bodyPr/>
        <a:lstStyle/>
        <a:p>
          <a:endParaRPr lang="en-GB"/>
        </a:p>
      </dgm:t>
    </dgm:pt>
    <dgm:pt modelId="{672C59B1-A8A1-A449-BB31-FE89B995A57E}" type="sibTrans" cxnId="{4A986D5F-0B04-8B45-BD31-850359F9119C}">
      <dgm:prSet/>
      <dgm:spPr/>
      <dgm:t>
        <a:bodyPr/>
        <a:lstStyle/>
        <a:p>
          <a:endParaRPr lang="en-GB"/>
        </a:p>
      </dgm:t>
    </dgm:pt>
    <dgm:pt modelId="{CD04F03B-5294-C943-A189-E433C6D43A0F}">
      <dgm:prSet phldrT="[Text]"/>
      <dgm:spPr>
        <a:solidFill>
          <a:srgbClr val="8C2D19">
            <a:alpha val="43137"/>
          </a:srgbClr>
        </a:solidFill>
        <a:ln>
          <a:noFill/>
        </a:ln>
      </dgm:spPr>
      <dgm:t>
        <a:bodyPr/>
        <a:lstStyle/>
        <a:p>
          <a:r>
            <a:rPr lang="en-GB" dirty="0"/>
            <a:t>Location</a:t>
          </a:r>
        </a:p>
      </dgm:t>
    </dgm:pt>
    <dgm:pt modelId="{AC06B0CB-A886-E643-AC9B-23E7A13BDB2C}" type="parTrans" cxnId="{544510AB-D85E-F84C-B018-E85698C0CA47}">
      <dgm:prSet/>
      <dgm:spPr/>
      <dgm:t>
        <a:bodyPr/>
        <a:lstStyle/>
        <a:p>
          <a:endParaRPr lang="en-GB"/>
        </a:p>
      </dgm:t>
    </dgm:pt>
    <dgm:pt modelId="{6B0D2E07-6ED3-3849-8411-65B8C6DFA245}" type="sibTrans" cxnId="{544510AB-D85E-F84C-B018-E85698C0CA47}">
      <dgm:prSet/>
      <dgm:spPr/>
      <dgm:t>
        <a:bodyPr/>
        <a:lstStyle/>
        <a:p>
          <a:endParaRPr lang="en-GB"/>
        </a:p>
      </dgm:t>
    </dgm:pt>
    <dgm:pt modelId="{79303079-C4BC-6E45-9EEE-56BBA6371887}">
      <dgm:prSet phldrT="[Text]"/>
      <dgm:spPr>
        <a:solidFill>
          <a:srgbClr val="8C2D19"/>
        </a:solidFill>
        <a:ln>
          <a:noFill/>
        </a:ln>
      </dgm:spPr>
      <dgm:t>
        <a:bodyPr/>
        <a:lstStyle/>
        <a:p>
          <a:r>
            <a:rPr lang="en-GB" dirty="0"/>
            <a:t>Treatment Data</a:t>
          </a:r>
        </a:p>
      </dgm:t>
    </dgm:pt>
    <dgm:pt modelId="{4F4CCEB4-9FF6-9846-BB33-07942C9423B2}" type="parTrans" cxnId="{2C8BEFC2-0DE8-2542-8238-D6D9BCBE6C2A}">
      <dgm:prSet/>
      <dgm:spPr/>
      <dgm:t>
        <a:bodyPr/>
        <a:lstStyle/>
        <a:p>
          <a:endParaRPr lang="en-GB"/>
        </a:p>
      </dgm:t>
    </dgm:pt>
    <dgm:pt modelId="{00B65588-0DBF-BA45-9B57-F1785E24C6C1}" type="sibTrans" cxnId="{2C8BEFC2-0DE8-2542-8238-D6D9BCBE6C2A}">
      <dgm:prSet/>
      <dgm:spPr/>
      <dgm:t>
        <a:bodyPr/>
        <a:lstStyle/>
        <a:p>
          <a:endParaRPr lang="en-GB"/>
        </a:p>
      </dgm:t>
    </dgm:pt>
    <dgm:pt modelId="{865E34CA-2E78-6F4A-BAD3-08CA15B35018}">
      <dgm:prSet phldrT="[Text]"/>
      <dgm:spPr>
        <a:solidFill>
          <a:srgbClr val="8C2D19">
            <a:alpha val="43137"/>
          </a:srgbClr>
        </a:solidFill>
        <a:ln>
          <a:noFill/>
        </a:ln>
      </dgm:spPr>
      <dgm:t>
        <a:bodyPr/>
        <a:lstStyle/>
        <a:p>
          <a:r>
            <a:rPr lang="en-GB" dirty="0"/>
            <a:t>Allocated and Fixed</a:t>
          </a:r>
        </a:p>
      </dgm:t>
    </dgm:pt>
    <dgm:pt modelId="{BEDF8BE9-ACE2-4745-9DA5-A8F96E570705}" type="parTrans" cxnId="{4423652A-1672-4749-9E9F-1F5FAA6A7C92}">
      <dgm:prSet/>
      <dgm:spPr/>
      <dgm:t>
        <a:bodyPr/>
        <a:lstStyle/>
        <a:p>
          <a:endParaRPr lang="en-GB"/>
        </a:p>
      </dgm:t>
    </dgm:pt>
    <dgm:pt modelId="{313BB182-A491-5849-9312-5108490FB35B}" type="sibTrans" cxnId="{4423652A-1672-4749-9E9F-1F5FAA6A7C92}">
      <dgm:prSet/>
      <dgm:spPr/>
      <dgm:t>
        <a:bodyPr/>
        <a:lstStyle/>
        <a:p>
          <a:endParaRPr lang="en-GB"/>
        </a:p>
      </dgm:t>
    </dgm:pt>
    <dgm:pt modelId="{D488CD01-19D7-1C49-9CA5-460E4C32465B}">
      <dgm:prSet phldrT="[Text]"/>
      <dgm:spPr>
        <a:solidFill>
          <a:srgbClr val="8C2D19"/>
        </a:solidFill>
        <a:ln>
          <a:noFill/>
        </a:ln>
      </dgm:spPr>
      <dgm:t>
        <a:bodyPr/>
        <a:lstStyle/>
        <a:p>
          <a:r>
            <a:rPr lang="en-GB" dirty="0"/>
            <a:t>Domain Extra Data</a:t>
          </a:r>
        </a:p>
      </dgm:t>
    </dgm:pt>
    <dgm:pt modelId="{888F1CD9-E280-7F45-A5E9-1E2C6753F6AD}" type="parTrans" cxnId="{A0ED4176-72C4-AD47-A18A-B9852C8F8FC0}">
      <dgm:prSet/>
      <dgm:spPr/>
      <dgm:t>
        <a:bodyPr/>
        <a:lstStyle/>
        <a:p>
          <a:endParaRPr lang="en-GB"/>
        </a:p>
      </dgm:t>
    </dgm:pt>
    <dgm:pt modelId="{23AA2716-69E2-5642-B307-E963CB802062}" type="sibTrans" cxnId="{A0ED4176-72C4-AD47-A18A-B9852C8F8FC0}">
      <dgm:prSet/>
      <dgm:spPr/>
      <dgm:t>
        <a:bodyPr/>
        <a:lstStyle/>
        <a:p>
          <a:endParaRPr lang="en-GB"/>
        </a:p>
      </dgm:t>
    </dgm:pt>
    <dgm:pt modelId="{8AFF9B6D-1089-DC49-BB5F-1B435D1A5F0E}">
      <dgm:prSet phldrT="[Text]"/>
      <dgm:spPr>
        <a:solidFill>
          <a:srgbClr val="8C2D19">
            <a:alpha val="43137"/>
          </a:srgbClr>
        </a:solidFill>
        <a:ln>
          <a:noFill/>
        </a:ln>
      </dgm:spPr>
      <dgm:t>
        <a:bodyPr/>
        <a:lstStyle/>
        <a:p>
          <a:r>
            <a:rPr lang="en-GB" dirty="0"/>
            <a:t>Coordinated Tickets</a:t>
          </a:r>
        </a:p>
      </dgm:t>
    </dgm:pt>
    <dgm:pt modelId="{B96E5188-8698-254A-AF83-69F5AED2BDEB}" type="parTrans" cxnId="{AE5AF512-EE52-9E4D-95CD-23C507BC4CE6}">
      <dgm:prSet/>
      <dgm:spPr/>
      <dgm:t>
        <a:bodyPr/>
        <a:lstStyle/>
        <a:p>
          <a:endParaRPr lang="en-GB"/>
        </a:p>
      </dgm:t>
    </dgm:pt>
    <dgm:pt modelId="{191C3425-58F7-9642-A39C-AD964E7710A1}" type="sibTrans" cxnId="{AE5AF512-EE52-9E4D-95CD-23C507BC4CE6}">
      <dgm:prSet/>
      <dgm:spPr/>
      <dgm:t>
        <a:bodyPr/>
        <a:lstStyle/>
        <a:p>
          <a:endParaRPr lang="en-GB"/>
        </a:p>
      </dgm:t>
    </dgm:pt>
    <dgm:pt modelId="{3FA01DDD-D388-B549-8374-1181DE95213D}">
      <dgm:prSet phldrT="[Text]"/>
      <dgm:spPr>
        <a:solidFill>
          <a:srgbClr val="8C2D19">
            <a:alpha val="43137"/>
          </a:srgbClr>
        </a:solidFill>
        <a:ln>
          <a:noFill/>
        </a:ln>
      </dgm:spPr>
      <dgm:t>
        <a:bodyPr/>
        <a:lstStyle/>
        <a:p>
          <a:r>
            <a:rPr lang="en-GB" dirty="0"/>
            <a:t>Destination and Source Ports</a:t>
          </a:r>
        </a:p>
      </dgm:t>
    </dgm:pt>
    <dgm:pt modelId="{B81D5131-A1AB-0041-A286-0CEC058C43F7}" type="parTrans" cxnId="{65E69E8A-2937-B14A-BE94-D2D0D728E1DD}">
      <dgm:prSet/>
      <dgm:spPr/>
      <dgm:t>
        <a:bodyPr/>
        <a:lstStyle/>
        <a:p>
          <a:endParaRPr lang="en-GB"/>
        </a:p>
      </dgm:t>
    </dgm:pt>
    <dgm:pt modelId="{50F4BA69-38FC-2C44-999A-66409D7B6DBC}" type="sibTrans" cxnId="{65E69E8A-2937-B14A-BE94-D2D0D728E1DD}">
      <dgm:prSet/>
      <dgm:spPr/>
      <dgm:t>
        <a:bodyPr/>
        <a:lstStyle/>
        <a:p>
          <a:endParaRPr lang="en-GB"/>
        </a:p>
      </dgm:t>
    </dgm:pt>
    <dgm:pt modelId="{D4E7577F-94AA-B44C-AE7B-EF2D9C48A135}">
      <dgm:prSet phldrT="[Text]"/>
      <dgm:spPr>
        <a:solidFill>
          <a:srgbClr val="8C2D19">
            <a:alpha val="43137"/>
          </a:srgbClr>
        </a:solidFill>
        <a:ln>
          <a:noFill/>
        </a:ln>
      </dgm:spPr>
      <dgm:t>
        <a:bodyPr/>
        <a:lstStyle/>
        <a:p>
          <a:r>
            <a:rPr lang="en-GB" dirty="0"/>
            <a:t>Raised (UTC)</a:t>
          </a:r>
        </a:p>
      </dgm:t>
    </dgm:pt>
    <dgm:pt modelId="{90E04FBC-783D-6242-A393-F0F7873FF78C}" type="parTrans" cxnId="{813F2B6E-D72C-8E48-BDD0-D98A6CD98AB5}">
      <dgm:prSet/>
      <dgm:spPr/>
      <dgm:t>
        <a:bodyPr/>
        <a:lstStyle/>
        <a:p>
          <a:endParaRPr lang="en-GB"/>
        </a:p>
      </dgm:t>
    </dgm:pt>
    <dgm:pt modelId="{D6C5BCCB-E150-4341-B1A3-75A52B14F3A5}" type="sibTrans" cxnId="{813F2B6E-D72C-8E48-BDD0-D98A6CD98AB5}">
      <dgm:prSet/>
      <dgm:spPr/>
      <dgm:t>
        <a:bodyPr/>
        <a:lstStyle/>
        <a:p>
          <a:endParaRPr lang="en-GB"/>
        </a:p>
      </dgm:t>
    </dgm:pt>
    <dgm:pt modelId="{94AEFCDC-D42F-7140-9781-F016F5C5E640}">
      <dgm:prSet phldrT="[Text]"/>
      <dgm:spPr>
        <a:solidFill>
          <a:srgbClr val="8C2D19">
            <a:alpha val="43137"/>
          </a:srgbClr>
        </a:solidFill>
        <a:ln>
          <a:noFill/>
        </a:ln>
      </dgm:spPr>
      <dgm:t>
        <a:bodyPr/>
        <a:lstStyle/>
        <a:p>
          <a:r>
            <a:rPr lang="en-GB" dirty="0"/>
            <a:t>Client</a:t>
          </a:r>
        </a:p>
      </dgm:t>
    </dgm:pt>
    <dgm:pt modelId="{8C7811DF-4C09-EC41-8F6C-AFF022148BED}" type="parTrans" cxnId="{9061D3E3-ACC4-1F43-89F4-4C5172419582}">
      <dgm:prSet/>
      <dgm:spPr/>
      <dgm:t>
        <a:bodyPr/>
        <a:lstStyle/>
        <a:p>
          <a:endParaRPr lang="en-GB"/>
        </a:p>
      </dgm:t>
    </dgm:pt>
    <dgm:pt modelId="{5C42FEE1-A3FB-4948-AEC0-97D7A0240DB6}" type="sibTrans" cxnId="{9061D3E3-ACC4-1F43-89F4-4C5172419582}">
      <dgm:prSet/>
      <dgm:spPr/>
      <dgm:t>
        <a:bodyPr/>
        <a:lstStyle/>
        <a:p>
          <a:endParaRPr lang="en-GB"/>
        </a:p>
      </dgm:t>
    </dgm:pt>
    <dgm:pt modelId="{8C15721C-8D97-6941-8EBF-220E701C4931}">
      <dgm:prSet phldrT="[Text]"/>
      <dgm:spPr>
        <a:solidFill>
          <a:srgbClr val="8C2D19">
            <a:alpha val="43137"/>
          </a:srgbClr>
        </a:solidFill>
        <a:ln>
          <a:noFill/>
        </a:ln>
      </dgm:spPr>
      <dgm:t>
        <a:bodyPr/>
        <a:lstStyle/>
        <a:p>
          <a:r>
            <a:rPr lang="en-GB" dirty="0"/>
            <a:t>Family &amp; Subfamily</a:t>
          </a:r>
        </a:p>
      </dgm:t>
    </dgm:pt>
    <dgm:pt modelId="{2CD0DD3E-BBC3-5D4C-BCA4-40DFE79786BF}" type="parTrans" cxnId="{783E93A0-5AA3-7E43-8E35-49EF5DE74FDC}">
      <dgm:prSet/>
      <dgm:spPr/>
      <dgm:t>
        <a:bodyPr/>
        <a:lstStyle/>
        <a:p>
          <a:endParaRPr lang="en-GB"/>
        </a:p>
      </dgm:t>
    </dgm:pt>
    <dgm:pt modelId="{8F10B177-A6D3-024D-9649-E9C2C2320852}" type="sibTrans" cxnId="{783E93A0-5AA3-7E43-8E35-49EF5DE74FDC}">
      <dgm:prSet/>
      <dgm:spPr/>
      <dgm:t>
        <a:bodyPr/>
        <a:lstStyle/>
        <a:p>
          <a:endParaRPr lang="en-GB"/>
        </a:p>
      </dgm:t>
    </dgm:pt>
    <dgm:pt modelId="{B9749A92-E7CA-4B49-977C-B39A47F1EF91}">
      <dgm:prSet phldrT="[Text]"/>
      <dgm:spPr>
        <a:solidFill>
          <a:srgbClr val="8C2D19">
            <a:alpha val="43137"/>
          </a:srgbClr>
        </a:solidFill>
        <a:ln>
          <a:noFill/>
        </a:ln>
      </dgm:spPr>
      <dgm:t>
        <a:bodyPr/>
        <a:lstStyle/>
        <a:p>
          <a:r>
            <a:rPr lang="en-GB" dirty="0"/>
            <a:t>Actions</a:t>
          </a:r>
        </a:p>
      </dgm:t>
    </dgm:pt>
    <dgm:pt modelId="{154A165E-F1EB-1E44-A177-DCC463A3A1AB}" type="parTrans" cxnId="{40C7A84F-77FE-2C41-98AD-2380C6B8A296}">
      <dgm:prSet/>
      <dgm:spPr/>
      <dgm:t>
        <a:bodyPr/>
        <a:lstStyle/>
        <a:p>
          <a:endParaRPr lang="en-GB"/>
        </a:p>
      </dgm:t>
    </dgm:pt>
    <dgm:pt modelId="{B1BBD881-EFC4-4944-9609-7329679FD3E0}" type="sibTrans" cxnId="{40C7A84F-77FE-2C41-98AD-2380C6B8A296}">
      <dgm:prSet/>
      <dgm:spPr/>
      <dgm:t>
        <a:bodyPr/>
        <a:lstStyle/>
        <a:p>
          <a:endParaRPr lang="en-GB"/>
        </a:p>
      </dgm:t>
    </dgm:pt>
    <dgm:pt modelId="{6B05284B-12C5-474E-9A39-C7EB5FABBF9C}">
      <dgm:prSet phldrT="[Text]"/>
      <dgm:spPr>
        <a:solidFill>
          <a:srgbClr val="8C2D19">
            <a:alpha val="43137"/>
          </a:srgbClr>
        </a:solidFill>
        <a:ln>
          <a:noFill/>
        </a:ln>
      </dgm:spPr>
      <dgm:t>
        <a:bodyPr/>
        <a:lstStyle/>
        <a:p>
          <a:r>
            <a:rPr lang="en-GB" dirty="0"/>
            <a:t>Escalation</a:t>
          </a:r>
        </a:p>
      </dgm:t>
    </dgm:pt>
    <dgm:pt modelId="{AF8E51AD-73C7-0B48-9DAB-14D1EE43BAB8}" type="parTrans" cxnId="{D1DB1BC8-B891-2E4C-81D6-99ED5FD27BBD}">
      <dgm:prSet/>
      <dgm:spPr/>
      <dgm:t>
        <a:bodyPr/>
        <a:lstStyle/>
        <a:p>
          <a:endParaRPr lang="en-GB"/>
        </a:p>
      </dgm:t>
    </dgm:pt>
    <dgm:pt modelId="{D100B752-35B8-DE4A-B209-3F9A90D07AAB}" type="sibTrans" cxnId="{D1DB1BC8-B891-2E4C-81D6-99ED5FD27BBD}">
      <dgm:prSet/>
      <dgm:spPr/>
      <dgm:t>
        <a:bodyPr/>
        <a:lstStyle/>
        <a:p>
          <a:endParaRPr lang="en-GB"/>
        </a:p>
      </dgm:t>
    </dgm:pt>
    <dgm:pt modelId="{215F5569-BAD9-1344-B5FA-AE958F7EA05E}">
      <dgm:prSet phldrT="[Text]"/>
      <dgm:spPr>
        <a:solidFill>
          <a:srgbClr val="8C2D19">
            <a:alpha val="43137"/>
          </a:srgbClr>
        </a:solidFill>
        <a:ln>
          <a:noFill/>
        </a:ln>
      </dgm:spPr>
      <dgm:t>
        <a:bodyPr/>
        <a:lstStyle/>
        <a:p>
          <a:r>
            <a:rPr lang="en-GB" dirty="0"/>
            <a:t>Outliers</a:t>
          </a:r>
        </a:p>
      </dgm:t>
    </dgm:pt>
    <dgm:pt modelId="{2181ECD9-D63C-4844-9F84-5CB4A8D3F550}" type="parTrans" cxnId="{1F09C3FC-F2DB-854D-8DA9-E9BC703A0637}">
      <dgm:prSet/>
      <dgm:spPr/>
      <dgm:t>
        <a:bodyPr/>
        <a:lstStyle/>
        <a:p>
          <a:endParaRPr lang="en-GB"/>
        </a:p>
      </dgm:t>
    </dgm:pt>
    <dgm:pt modelId="{BD3B1AEE-059B-A04A-B13E-AF74A8B9BE74}" type="sibTrans" cxnId="{1F09C3FC-F2DB-854D-8DA9-E9BC703A0637}">
      <dgm:prSet/>
      <dgm:spPr/>
      <dgm:t>
        <a:bodyPr/>
        <a:lstStyle/>
        <a:p>
          <a:endParaRPr lang="en-GB"/>
        </a:p>
      </dgm:t>
    </dgm:pt>
    <dgm:pt modelId="{FA0CA9C5-0385-8448-9E90-D7D6E42CD96A}">
      <dgm:prSet phldrT="[Text]"/>
      <dgm:spPr>
        <a:solidFill>
          <a:srgbClr val="8C2D19">
            <a:alpha val="43137"/>
          </a:srgbClr>
        </a:solidFill>
        <a:ln>
          <a:noFill/>
        </a:ln>
      </dgm:spPr>
      <dgm:t>
        <a:bodyPr/>
        <a:lstStyle/>
        <a:p>
          <a:r>
            <a:rPr lang="en-GB" dirty="0"/>
            <a:t>Stages</a:t>
          </a:r>
        </a:p>
      </dgm:t>
    </dgm:pt>
    <dgm:pt modelId="{D16F2082-DD5D-0D40-996E-5770F8D42908}" type="parTrans" cxnId="{2644922E-A77D-6245-B5B1-099846565FB0}">
      <dgm:prSet/>
      <dgm:spPr/>
      <dgm:t>
        <a:bodyPr/>
        <a:lstStyle/>
        <a:p>
          <a:endParaRPr lang="en-GB"/>
        </a:p>
      </dgm:t>
    </dgm:pt>
    <dgm:pt modelId="{DE2D4338-0C8B-8349-9EE6-E32B6D20D8EA}" type="sibTrans" cxnId="{2644922E-A77D-6245-B5B1-099846565FB0}">
      <dgm:prSet/>
      <dgm:spPr/>
      <dgm:t>
        <a:bodyPr/>
        <a:lstStyle/>
        <a:p>
          <a:endParaRPr lang="en-GB"/>
        </a:p>
      </dgm:t>
    </dgm:pt>
    <dgm:pt modelId="{CEEAF78D-1C31-1243-9C95-2334BD34D17F}">
      <dgm:prSet phldrT="[Text]"/>
      <dgm:spPr>
        <a:solidFill>
          <a:srgbClr val="8C2D19">
            <a:alpha val="43137"/>
          </a:srgbClr>
        </a:solidFill>
        <a:ln>
          <a:noFill/>
        </a:ln>
      </dgm:spPr>
      <dgm:t>
        <a:bodyPr/>
        <a:lstStyle/>
        <a:p>
          <a:r>
            <a:rPr lang="en-GB" dirty="0"/>
            <a:t>Team</a:t>
          </a:r>
        </a:p>
      </dgm:t>
    </dgm:pt>
    <dgm:pt modelId="{64086CA0-2F35-284C-9E00-6BE8B6298363}" type="parTrans" cxnId="{B92B0EE3-8638-5844-8AF7-6312B5A15163}">
      <dgm:prSet/>
      <dgm:spPr/>
      <dgm:t>
        <a:bodyPr/>
        <a:lstStyle/>
        <a:p>
          <a:endParaRPr lang="en-GB"/>
        </a:p>
      </dgm:t>
    </dgm:pt>
    <dgm:pt modelId="{03ED3BE0-9A0D-8340-B3F8-2CA814616181}" type="sibTrans" cxnId="{B92B0EE3-8638-5844-8AF7-6312B5A15163}">
      <dgm:prSet/>
      <dgm:spPr/>
      <dgm:t>
        <a:bodyPr/>
        <a:lstStyle/>
        <a:p>
          <a:endParaRPr lang="en-GB"/>
        </a:p>
      </dgm:t>
    </dgm:pt>
    <dgm:pt modelId="{9C7682FC-F74E-AD42-BC9E-D5A0E2A4C129}">
      <dgm:prSet phldrT="[Text]"/>
      <dgm:spPr>
        <a:solidFill>
          <a:srgbClr val="8C2D19">
            <a:alpha val="43137"/>
          </a:srgbClr>
        </a:solidFill>
        <a:ln>
          <a:noFill/>
        </a:ln>
      </dgm:spPr>
      <dgm:t>
        <a:bodyPr/>
        <a:lstStyle/>
        <a:p>
          <a:r>
            <a:rPr lang="en-GB" dirty="0"/>
            <a:t>Users Available</a:t>
          </a:r>
        </a:p>
      </dgm:t>
    </dgm:pt>
    <dgm:pt modelId="{F6960403-9C23-8D48-A71A-BBE4E7D0BFBE}" type="parTrans" cxnId="{A34E9990-543C-7441-8B8E-7E4F1205B607}">
      <dgm:prSet/>
      <dgm:spPr/>
      <dgm:t>
        <a:bodyPr/>
        <a:lstStyle/>
        <a:p>
          <a:endParaRPr lang="en-GB"/>
        </a:p>
      </dgm:t>
    </dgm:pt>
    <dgm:pt modelId="{BD632666-89DE-8C4E-AE34-CF98B5FCFE45}" type="sibTrans" cxnId="{A34E9990-543C-7441-8B8E-7E4F1205B607}">
      <dgm:prSet/>
      <dgm:spPr/>
      <dgm:t>
        <a:bodyPr/>
        <a:lstStyle/>
        <a:p>
          <a:endParaRPr lang="en-GB"/>
        </a:p>
      </dgm:t>
    </dgm:pt>
    <dgm:pt modelId="{704542A4-1ED1-2D4B-A9DD-4754282A8D80}">
      <dgm:prSet phldrT="[Text]"/>
      <dgm:spPr>
        <a:solidFill>
          <a:srgbClr val="8C2D19">
            <a:alpha val="43137"/>
          </a:srgbClr>
        </a:solidFill>
        <a:ln>
          <a:noFill/>
        </a:ln>
      </dgm:spPr>
      <dgm:t>
        <a:bodyPr/>
        <a:lstStyle/>
        <a:p>
          <a:r>
            <a:rPr lang="en-GB" dirty="0"/>
            <a:t>Users Actions</a:t>
          </a:r>
        </a:p>
      </dgm:t>
    </dgm:pt>
    <dgm:pt modelId="{C8790683-15EC-6F40-89A5-CFAFDB00D100}" type="parTrans" cxnId="{F6798C8B-BD2B-8E45-A91C-F46423A53044}">
      <dgm:prSet/>
      <dgm:spPr/>
      <dgm:t>
        <a:bodyPr/>
        <a:lstStyle/>
        <a:p>
          <a:endParaRPr lang="en-GB"/>
        </a:p>
      </dgm:t>
    </dgm:pt>
    <dgm:pt modelId="{3D592137-10A6-E34B-B160-3E21851DDFD7}" type="sibTrans" cxnId="{F6798C8B-BD2B-8E45-A91C-F46423A53044}">
      <dgm:prSet/>
      <dgm:spPr/>
      <dgm:t>
        <a:bodyPr/>
        <a:lstStyle/>
        <a:p>
          <a:endParaRPr lang="en-GB"/>
        </a:p>
      </dgm:t>
    </dgm:pt>
    <dgm:pt modelId="{230505E4-C40D-3342-B730-C0948CC4B16A}">
      <dgm:prSet phldrT="[Text]"/>
      <dgm:spPr>
        <a:solidFill>
          <a:srgbClr val="8C2D19">
            <a:alpha val="43137"/>
          </a:srgbClr>
        </a:solidFill>
        <a:ln>
          <a:noFill/>
        </a:ln>
      </dgm:spPr>
      <dgm:t>
        <a:bodyPr/>
        <a:lstStyle/>
        <a:p>
          <a:r>
            <a:rPr lang="en-GB" dirty="0"/>
            <a:t>User and Actions Chosen</a:t>
          </a:r>
        </a:p>
      </dgm:t>
    </dgm:pt>
    <dgm:pt modelId="{1DDD332E-EA7D-4B4C-B024-2BACFDCBAE05}" type="parTrans" cxnId="{A94BAC74-A3BD-7F4B-996A-E17185A08FD2}">
      <dgm:prSet/>
      <dgm:spPr/>
      <dgm:t>
        <a:bodyPr/>
        <a:lstStyle/>
        <a:p>
          <a:endParaRPr lang="en-GB"/>
        </a:p>
      </dgm:t>
    </dgm:pt>
    <dgm:pt modelId="{B74C21BA-3ADA-E746-85CD-70DC7371CC8C}" type="sibTrans" cxnId="{A94BAC74-A3BD-7F4B-996A-E17185A08FD2}">
      <dgm:prSet/>
      <dgm:spPr/>
      <dgm:t>
        <a:bodyPr/>
        <a:lstStyle/>
        <a:p>
          <a:endParaRPr lang="en-GB"/>
        </a:p>
      </dgm:t>
    </dgm:pt>
    <dgm:pt modelId="{81F3EE2A-4BB8-3F46-80BE-9DAC9A2A26A8}">
      <dgm:prSet phldrT="[Text]"/>
      <dgm:spPr>
        <a:solidFill>
          <a:srgbClr val="8C2D19">
            <a:alpha val="43137"/>
          </a:srgbClr>
        </a:solidFill>
        <a:ln>
          <a:noFill/>
        </a:ln>
      </dgm:spPr>
      <dgm:t>
        <a:bodyPr/>
        <a:lstStyle/>
        <a:p>
          <a:r>
            <a:rPr lang="en-GB" dirty="0"/>
            <a:t>Action Chosen Status</a:t>
          </a:r>
        </a:p>
      </dgm:t>
    </dgm:pt>
    <dgm:pt modelId="{D7F11B13-5D01-DF48-912B-540F97594295}" type="parTrans" cxnId="{A91E8B98-C3BE-A742-BFE8-91521FB9ED7F}">
      <dgm:prSet/>
      <dgm:spPr/>
      <dgm:t>
        <a:bodyPr/>
        <a:lstStyle/>
        <a:p>
          <a:endParaRPr lang="en-GB"/>
        </a:p>
      </dgm:t>
    </dgm:pt>
    <dgm:pt modelId="{F10AE867-0047-F947-B862-DA09F82A336B}" type="sibTrans" cxnId="{A91E8B98-C3BE-A742-BFE8-91521FB9ED7F}">
      <dgm:prSet/>
      <dgm:spPr/>
      <dgm:t>
        <a:bodyPr/>
        <a:lstStyle/>
        <a:p>
          <a:endParaRPr lang="en-GB"/>
        </a:p>
      </dgm:t>
    </dgm:pt>
    <dgm:pt modelId="{A6980784-00E5-5F45-BEE8-0D3EB2B93C78}">
      <dgm:prSet phldrT="[Text]"/>
      <dgm:spPr>
        <a:solidFill>
          <a:srgbClr val="8C2D19">
            <a:alpha val="43137"/>
          </a:srgbClr>
        </a:solidFill>
        <a:ln>
          <a:noFill/>
        </a:ln>
      </dgm:spPr>
      <dgm:t>
        <a:bodyPr/>
        <a:lstStyle/>
        <a:p>
          <a:r>
            <a:rPr lang="en-GB" dirty="0"/>
            <a:t>Action Chosen Duration</a:t>
          </a:r>
        </a:p>
      </dgm:t>
    </dgm:pt>
    <dgm:pt modelId="{E0F271A8-6E88-3844-B967-1B7C78B71717}" type="parTrans" cxnId="{07DCF661-AA61-354C-A89A-30A5684E7B5D}">
      <dgm:prSet/>
      <dgm:spPr/>
      <dgm:t>
        <a:bodyPr/>
        <a:lstStyle/>
        <a:p>
          <a:endParaRPr lang="en-GB"/>
        </a:p>
      </dgm:t>
    </dgm:pt>
    <dgm:pt modelId="{0F35C55F-880B-CE47-A1EF-95A3CDB2463A}" type="sibTrans" cxnId="{07DCF661-AA61-354C-A89A-30A5684E7B5D}">
      <dgm:prSet/>
      <dgm:spPr/>
      <dgm:t>
        <a:bodyPr/>
        <a:lstStyle/>
        <a:p>
          <a:endParaRPr lang="en-GB"/>
        </a:p>
      </dgm:t>
    </dgm:pt>
    <dgm:pt modelId="{D956AFF6-2E5F-FF40-BFA4-2391401DD73A}">
      <dgm:prSet phldrT="[Text]"/>
      <dgm:spPr>
        <a:solidFill>
          <a:srgbClr val="8C2D19">
            <a:alpha val="43137"/>
          </a:srgbClr>
        </a:solidFill>
        <a:ln>
          <a:noFill/>
        </a:ln>
      </dgm:spPr>
      <dgm:t>
        <a:bodyPr/>
        <a:lstStyle/>
        <a:p>
          <a:r>
            <a:rPr lang="en-GB" dirty="0"/>
            <a:t>User Shift</a:t>
          </a:r>
        </a:p>
      </dgm:t>
    </dgm:pt>
    <dgm:pt modelId="{A8A763AB-8FA6-994C-9F7B-AA47E5AA793D}" type="parTrans" cxnId="{63926843-E551-6E4A-910D-502FEE422A83}">
      <dgm:prSet/>
      <dgm:spPr/>
      <dgm:t>
        <a:bodyPr/>
        <a:lstStyle/>
        <a:p>
          <a:endParaRPr lang="en-GB"/>
        </a:p>
      </dgm:t>
    </dgm:pt>
    <dgm:pt modelId="{056CABD1-5686-E74E-A0E9-00F70DE8E8AC}" type="sibTrans" cxnId="{63926843-E551-6E4A-910D-502FEE422A83}">
      <dgm:prSet/>
      <dgm:spPr/>
      <dgm:t>
        <a:bodyPr/>
        <a:lstStyle/>
        <a:p>
          <a:endParaRPr lang="en-GB"/>
        </a:p>
      </dgm:t>
    </dgm:pt>
    <dgm:pt modelId="{3976B3B1-30C1-D24A-BEBD-C2F12C6235A1}">
      <dgm:prSet phldrT="[Text]"/>
      <dgm:spPr>
        <a:solidFill>
          <a:srgbClr val="8C2D19">
            <a:alpha val="43137"/>
          </a:srgbClr>
        </a:solidFill>
        <a:ln>
          <a:noFill/>
        </a:ln>
      </dgm:spPr>
      <dgm:t>
        <a:bodyPr/>
        <a:lstStyle/>
        <a:p>
          <a:r>
            <a:rPr lang="en-GB" dirty="0"/>
            <a:t>Similar Tickets</a:t>
          </a:r>
        </a:p>
      </dgm:t>
    </dgm:pt>
    <dgm:pt modelId="{CC9ABC6D-D9E3-6B4C-A3A5-F9307FE7D9A3}" type="parTrans" cxnId="{BF9A730A-2EE9-144B-8E52-93C034F72773}">
      <dgm:prSet/>
      <dgm:spPr/>
      <dgm:t>
        <a:bodyPr/>
        <a:lstStyle/>
        <a:p>
          <a:endParaRPr lang="en-GB"/>
        </a:p>
      </dgm:t>
    </dgm:pt>
    <dgm:pt modelId="{6CCDD9BA-BC08-0040-9021-B5259F60D61D}" type="sibTrans" cxnId="{BF9A730A-2EE9-144B-8E52-93C034F72773}">
      <dgm:prSet/>
      <dgm:spPr/>
      <dgm:t>
        <a:bodyPr/>
        <a:lstStyle/>
        <a:p>
          <a:endParaRPr lang="en-GB"/>
        </a:p>
      </dgm:t>
    </dgm:pt>
    <dgm:pt modelId="{16D069CA-72EB-9742-9C57-4762EB8D056C}">
      <dgm:prSet phldrT="[Text]"/>
      <dgm:spPr>
        <a:solidFill>
          <a:srgbClr val="8C2D19">
            <a:alpha val="43137"/>
          </a:srgbClr>
        </a:solidFill>
        <a:ln>
          <a:noFill/>
        </a:ln>
      </dgm:spPr>
      <dgm:t>
        <a:bodyPr/>
        <a:lstStyle/>
        <a:p>
          <a:r>
            <a:rPr lang="en-GB" dirty="0"/>
            <a:t>Inheritance Elapsed Time</a:t>
          </a:r>
        </a:p>
      </dgm:t>
    </dgm:pt>
    <dgm:pt modelId="{33B79BF9-9F7A-C04D-945A-4887B113761E}" type="parTrans" cxnId="{363806FF-6B6F-4D46-9AEA-42C126BB23B3}">
      <dgm:prSet/>
      <dgm:spPr/>
      <dgm:t>
        <a:bodyPr/>
        <a:lstStyle/>
        <a:p>
          <a:endParaRPr lang="en-GB"/>
        </a:p>
      </dgm:t>
    </dgm:pt>
    <dgm:pt modelId="{40E3B9E2-F93F-0047-A1FD-4DD31253EFDC}" type="sibTrans" cxnId="{363806FF-6B6F-4D46-9AEA-42C126BB23B3}">
      <dgm:prSet/>
      <dgm:spPr/>
      <dgm:t>
        <a:bodyPr/>
        <a:lstStyle/>
        <a:p>
          <a:endParaRPr lang="en-GB"/>
        </a:p>
      </dgm:t>
    </dgm:pt>
    <dgm:pt modelId="{FD79D093-1959-DB42-A6BD-D4E2571B601F}">
      <dgm:prSet phldrT="[Text]"/>
      <dgm:spPr>
        <a:solidFill>
          <a:srgbClr val="8C2D19">
            <a:alpha val="43137"/>
          </a:srgbClr>
        </a:solidFill>
        <a:ln>
          <a:noFill/>
        </a:ln>
      </dgm:spPr>
      <dgm:t>
        <a:bodyPr/>
        <a:lstStyle/>
        <a:p>
          <a:r>
            <a:rPr lang="en-GB" dirty="0"/>
            <a:t>Status</a:t>
          </a:r>
        </a:p>
      </dgm:t>
    </dgm:pt>
    <dgm:pt modelId="{60429CCC-9E65-5A49-AA1B-944B3CA12948}" type="parTrans" cxnId="{729A634B-C764-0144-8F6E-E3E7C5911F73}">
      <dgm:prSet/>
      <dgm:spPr/>
      <dgm:t>
        <a:bodyPr/>
        <a:lstStyle/>
        <a:p>
          <a:endParaRPr lang="en-GB"/>
        </a:p>
      </dgm:t>
    </dgm:pt>
    <dgm:pt modelId="{7D94EAAF-3F74-7D44-A018-D33B8F61B0BD}" type="sibTrans" cxnId="{729A634B-C764-0144-8F6E-E3E7C5911F73}">
      <dgm:prSet/>
      <dgm:spPr/>
      <dgm:t>
        <a:bodyPr/>
        <a:lstStyle/>
        <a:p>
          <a:endParaRPr lang="en-GB"/>
        </a:p>
      </dgm:t>
    </dgm:pt>
    <dgm:pt modelId="{505907B5-3696-AA40-9C44-C0D5C8A9E631}">
      <dgm:prSet phldrT="[Text]"/>
      <dgm:spPr>
        <a:solidFill>
          <a:srgbClr val="8C2D19">
            <a:alpha val="43137"/>
          </a:srgbClr>
        </a:solidFill>
        <a:ln>
          <a:noFill/>
        </a:ln>
      </dgm:spPr>
      <dgm:t>
        <a:bodyPr/>
        <a:lstStyle/>
        <a:p>
          <a:r>
            <a:rPr lang="en-GB" dirty="0"/>
            <a:t>Destination &amp; Source IPs </a:t>
          </a:r>
        </a:p>
      </dgm:t>
    </dgm:pt>
    <dgm:pt modelId="{4160B759-ED7A-CC43-BD5F-75DBE06E986D}" type="parTrans" cxnId="{43B5523B-11A5-1A4B-99A6-21E543D5C927}">
      <dgm:prSet/>
      <dgm:spPr/>
      <dgm:t>
        <a:bodyPr/>
        <a:lstStyle/>
        <a:p>
          <a:endParaRPr lang="en-GB"/>
        </a:p>
      </dgm:t>
    </dgm:pt>
    <dgm:pt modelId="{C13A57B0-D97E-264E-94B4-CC28B27D0933}" type="sibTrans" cxnId="{43B5523B-11A5-1A4B-99A6-21E543D5C927}">
      <dgm:prSet/>
      <dgm:spPr/>
      <dgm:t>
        <a:bodyPr/>
        <a:lstStyle/>
        <a:p>
          <a:endParaRPr lang="en-GB"/>
        </a:p>
      </dgm:t>
    </dgm:pt>
    <dgm:pt modelId="{061F4A0A-FEDE-2840-A6A8-57500F06A8CA}" type="pres">
      <dgm:prSet presAssocID="{6BB3C637-567C-AD4E-8EBD-FBE6494A66C9}" presName="Name0" presStyleCnt="0">
        <dgm:presLayoutVars>
          <dgm:dir/>
          <dgm:animLvl val="lvl"/>
          <dgm:resizeHandles val="exact"/>
        </dgm:presLayoutVars>
      </dgm:prSet>
      <dgm:spPr/>
    </dgm:pt>
    <dgm:pt modelId="{D10A83D6-2EA3-924E-BEE7-CB10985C965D}" type="pres">
      <dgm:prSet presAssocID="{0B083A91-58B5-0B46-A598-4969D8EB6E40}" presName="composite" presStyleCnt="0"/>
      <dgm:spPr/>
    </dgm:pt>
    <dgm:pt modelId="{66F304B0-B820-9341-B738-BAA4714515C8}" type="pres">
      <dgm:prSet presAssocID="{0B083A91-58B5-0B46-A598-4969D8EB6E4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6294BFC3-3EAB-6D44-9DEC-3D88D8A868CF}" type="pres">
      <dgm:prSet presAssocID="{0B083A91-58B5-0B46-A598-4969D8EB6E40}" presName="desTx" presStyleLbl="alignAccFollowNode1" presStyleIdx="0" presStyleCnt="3">
        <dgm:presLayoutVars>
          <dgm:bulletEnabled val="1"/>
        </dgm:presLayoutVars>
      </dgm:prSet>
      <dgm:spPr/>
    </dgm:pt>
    <dgm:pt modelId="{40CE5AE5-B537-5240-9CDE-8055D9A1B9A3}" type="pres">
      <dgm:prSet presAssocID="{CE541CA6-B412-6249-B0AF-05C0F07EF8BA}" presName="space" presStyleCnt="0"/>
      <dgm:spPr/>
    </dgm:pt>
    <dgm:pt modelId="{6A659172-9F33-DF48-9A88-019A1B33B039}" type="pres">
      <dgm:prSet presAssocID="{79303079-C4BC-6E45-9EEE-56BBA6371887}" presName="composite" presStyleCnt="0"/>
      <dgm:spPr/>
    </dgm:pt>
    <dgm:pt modelId="{0A2C4C93-4EEE-7F4A-8C8A-946CC46B1108}" type="pres">
      <dgm:prSet presAssocID="{79303079-C4BC-6E45-9EEE-56BBA637188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21467C77-7776-284F-9367-62D1F63BE0CF}" type="pres">
      <dgm:prSet presAssocID="{79303079-C4BC-6E45-9EEE-56BBA6371887}" presName="desTx" presStyleLbl="alignAccFollowNode1" presStyleIdx="1" presStyleCnt="3">
        <dgm:presLayoutVars>
          <dgm:bulletEnabled val="1"/>
        </dgm:presLayoutVars>
      </dgm:prSet>
      <dgm:spPr/>
    </dgm:pt>
    <dgm:pt modelId="{421993F1-4F72-514E-9229-8CE894444DD0}" type="pres">
      <dgm:prSet presAssocID="{00B65588-0DBF-BA45-9B57-F1785E24C6C1}" presName="space" presStyleCnt="0"/>
      <dgm:spPr/>
    </dgm:pt>
    <dgm:pt modelId="{625B4639-4FD9-D947-A36F-3BCAEF58B130}" type="pres">
      <dgm:prSet presAssocID="{D488CD01-19D7-1C49-9CA5-460E4C32465B}" presName="composite" presStyleCnt="0"/>
      <dgm:spPr/>
    </dgm:pt>
    <dgm:pt modelId="{64B8CA98-1D03-B046-9312-0B4D8D85DAA8}" type="pres">
      <dgm:prSet presAssocID="{D488CD01-19D7-1C49-9CA5-460E4C32465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3E8E3AD-C0D7-F546-AF1C-324958292378}" type="pres">
      <dgm:prSet presAssocID="{D488CD01-19D7-1C49-9CA5-460E4C32465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7B196300-1427-E047-AF77-7C3180F78B7D}" type="presOf" srcId="{CEEAF78D-1C31-1243-9C95-2334BD34D17F}" destId="{21467C77-7776-284F-9367-62D1F63BE0CF}" srcOrd="0" destOrd="2" presId="urn:microsoft.com/office/officeart/2005/8/layout/hList1"/>
    <dgm:cxn modelId="{BF9A730A-2EE9-144B-8E52-93C034F72773}" srcId="{79303079-C4BC-6E45-9EEE-56BBA6371887}" destId="{3976B3B1-30C1-D24A-BEBD-C2F12C6235A1}" srcOrd="9" destOrd="0" parTransId="{CC9ABC6D-D9E3-6B4C-A3A5-F9307FE7D9A3}" sibTransId="{6CCDD9BA-BC08-0040-9021-B5259F60D61D}"/>
    <dgm:cxn modelId="{74D5F511-D5CB-A244-B5BF-053702081782}" type="presOf" srcId="{0AA98A1F-3D7A-BB44-9F5D-1C16FA3CAF3A}" destId="{6294BFC3-3EAB-6D44-9DEC-3D88D8A868CF}" srcOrd="0" destOrd="0" presId="urn:microsoft.com/office/officeart/2005/8/layout/hList1"/>
    <dgm:cxn modelId="{AE5AF512-EE52-9E4D-95CD-23C507BC4CE6}" srcId="{D488CD01-19D7-1C49-9CA5-460E4C32465B}" destId="{8AFF9B6D-1089-DC49-BB5F-1B435D1A5F0E}" srcOrd="0" destOrd="0" parTransId="{B96E5188-8698-254A-AF83-69F5AED2BDEB}" sibTransId="{191C3425-58F7-9642-A39C-AD964E7710A1}"/>
    <dgm:cxn modelId="{B793B529-22EB-DA49-BD5D-74876FCD032E}" type="presOf" srcId="{D956AFF6-2E5F-FF40-BFA4-2391401DD73A}" destId="{21467C77-7776-284F-9367-62D1F63BE0CF}" srcOrd="0" destOrd="8" presId="urn:microsoft.com/office/officeart/2005/8/layout/hList1"/>
    <dgm:cxn modelId="{4423652A-1672-4749-9E9F-1F5FAA6A7C92}" srcId="{79303079-C4BC-6E45-9EEE-56BBA6371887}" destId="{865E34CA-2E78-6F4A-BAD3-08CA15B35018}" srcOrd="0" destOrd="0" parTransId="{BEDF8BE9-ACE2-4745-9DA5-A8F96E570705}" sibTransId="{313BB182-A491-5849-9312-5108490FB35B}"/>
    <dgm:cxn modelId="{2644922E-A77D-6245-B5B1-099846565FB0}" srcId="{79303079-C4BC-6E45-9EEE-56BBA6371887}" destId="{FA0CA9C5-0385-8448-9E90-D7D6E42CD96A}" srcOrd="1" destOrd="0" parTransId="{D16F2082-DD5D-0D40-996E-5770F8D42908}" sibTransId="{DE2D4338-0C8B-8349-9EE6-E32B6D20D8EA}"/>
    <dgm:cxn modelId="{1890F632-9773-1841-B25D-0A12887B8C70}" type="presOf" srcId="{704542A4-1ED1-2D4B-A9DD-4754282A8D80}" destId="{21467C77-7776-284F-9367-62D1F63BE0CF}" srcOrd="0" destOrd="4" presId="urn:microsoft.com/office/officeart/2005/8/layout/hList1"/>
    <dgm:cxn modelId="{3BE32036-7782-4642-BC7A-EDA14C03F0FD}" type="presOf" srcId="{9C7682FC-F74E-AD42-BC9E-D5A0E2A4C129}" destId="{21467C77-7776-284F-9367-62D1F63BE0CF}" srcOrd="0" destOrd="3" presId="urn:microsoft.com/office/officeart/2005/8/layout/hList1"/>
    <dgm:cxn modelId="{43B5523B-11A5-1A4B-99A6-21E543D5C927}" srcId="{D488CD01-19D7-1C49-9CA5-460E4C32465B}" destId="{505907B5-3696-AA40-9C44-C0D5C8A9E631}" srcOrd="1" destOrd="0" parTransId="{4160B759-ED7A-CC43-BD5F-75DBE06E986D}" sibTransId="{C13A57B0-D97E-264E-94B4-CC28B27D0933}"/>
    <dgm:cxn modelId="{10198C3E-3997-A048-B191-D5082B5EB77F}" type="presOf" srcId="{B9749A92-E7CA-4B49-977C-B39A47F1EF91}" destId="{6294BFC3-3EAB-6D44-9DEC-3D88D8A868CF}" srcOrd="0" destOrd="5" presId="urn:microsoft.com/office/officeart/2005/8/layout/hList1"/>
    <dgm:cxn modelId="{63926843-E551-6E4A-910D-502FEE422A83}" srcId="{79303079-C4BC-6E45-9EEE-56BBA6371887}" destId="{D956AFF6-2E5F-FF40-BFA4-2391401DD73A}" srcOrd="8" destOrd="0" parTransId="{A8A763AB-8FA6-994C-9F7B-AA47E5AA793D}" sibTransId="{056CABD1-5686-E74E-A0E9-00F70DE8E8AC}"/>
    <dgm:cxn modelId="{729A634B-C764-0144-8F6E-E3E7C5911F73}" srcId="{79303079-C4BC-6E45-9EEE-56BBA6371887}" destId="{FD79D093-1959-DB42-A6BD-D4E2571B601F}" srcOrd="11" destOrd="0" parTransId="{60429CCC-9E65-5A49-AA1B-944B3CA12948}" sibTransId="{7D94EAAF-3F74-7D44-A018-D33B8F61B0BD}"/>
    <dgm:cxn modelId="{616C9C4D-D9D2-1042-8EB7-1B73E0E223FE}" type="presOf" srcId="{6BB3C637-567C-AD4E-8EBD-FBE6494A66C9}" destId="{061F4A0A-FEDE-2840-A6A8-57500F06A8CA}" srcOrd="0" destOrd="0" presId="urn:microsoft.com/office/officeart/2005/8/layout/hList1"/>
    <dgm:cxn modelId="{40C7A84F-77FE-2C41-98AD-2380C6B8A296}" srcId="{0B083A91-58B5-0B46-A598-4969D8EB6E40}" destId="{B9749A92-E7CA-4B49-977C-B39A47F1EF91}" srcOrd="5" destOrd="0" parTransId="{154A165E-F1EB-1E44-A177-DCC463A3A1AB}" sibTransId="{B1BBD881-EFC4-4944-9609-7329679FD3E0}"/>
    <dgm:cxn modelId="{AD0D045A-1A6D-D047-B27E-13834D28DE71}" type="presOf" srcId="{16D069CA-72EB-9742-9C57-4762EB8D056C}" destId="{21467C77-7776-284F-9367-62D1F63BE0CF}" srcOrd="0" destOrd="10" presId="urn:microsoft.com/office/officeart/2005/8/layout/hList1"/>
    <dgm:cxn modelId="{4A986D5F-0B04-8B45-BD31-850359F9119C}" srcId="{0B083A91-58B5-0B46-A598-4969D8EB6E40}" destId="{0AA98A1F-3D7A-BB44-9F5D-1C16FA3CAF3A}" srcOrd="0" destOrd="0" parTransId="{12864F30-317E-564C-82BA-DB7A37558D08}" sibTransId="{672C59B1-A8A1-A449-BB31-FE89B995A57E}"/>
    <dgm:cxn modelId="{143FD361-707F-CC44-8091-69AC8170E1E0}" type="presOf" srcId="{865E34CA-2E78-6F4A-BAD3-08CA15B35018}" destId="{21467C77-7776-284F-9367-62D1F63BE0CF}" srcOrd="0" destOrd="0" presId="urn:microsoft.com/office/officeart/2005/8/layout/hList1"/>
    <dgm:cxn modelId="{07DCF661-AA61-354C-A89A-30A5684E7B5D}" srcId="{79303079-C4BC-6E45-9EEE-56BBA6371887}" destId="{A6980784-00E5-5F45-BEE8-0D3EB2B93C78}" srcOrd="7" destOrd="0" parTransId="{E0F271A8-6E88-3844-B967-1B7C78B71717}" sibTransId="{0F35C55F-880B-CE47-A1EF-95A3CDB2463A}"/>
    <dgm:cxn modelId="{B000066D-1585-0045-B5AC-7B1F25583C1B}" type="presOf" srcId="{505907B5-3696-AA40-9C44-C0D5C8A9E631}" destId="{B3E8E3AD-C0D7-F546-AF1C-324958292378}" srcOrd="0" destOrd="1" presId="urn:microsoft.com/office/officeart/2005/8/layout/hList1"/>
    <dgm:cxn modelId="{813F2B6E-D72C-8E48-BDD0-D98A6CD98AB5}" srcId="{0B083A91-58B5-0B46-A598-4969D8EB6E40}" destId="{D4E7577F-94AA-B44C-AE7B-EF2D9C48A135}" srcOrd="2" destOrd="0" parTransId="{90E04FBC-783D-6242-A393-F0F7873FF78C}" sibTransId="{D6C5BCCB-E150-4341-B1A3-75A52B14F3A5}"/>
    <dgm:cxn modelId="{3BCC8070-F634-0341-8D7A-90D7949AFD31}" type="presOf" srcId="{81F3EE2A-4BB8-3F46-80BE-9DAC9A2A26A8}" destId="{21467C77-7776-284F-9367-62D1F63BE0CF}" srcOrd="0" destOrd="6" presId="urn:microsoft.com/office/officeart/2005/8/layout/hList1"/>
    <dgm:cxn modelId="{2BCB2973-48F6-E346-992B-A20CCB9CFF31}" type="presOf" srcId="{6B05284B-12C5-474E-9A39-C7EB5FABBF9C}" destId="{6294BFC3-3EAB-6D44-9DEC-3D88D8A868CF}" srcOrd="0" destOrd="6" presId="urn:microsoft.com/office/officeart/2005/8/layout/hList1"/>
    <dgm:cxn modelId="{A94BAC74-A3BD-7F4B-996A-E17185A08FD2}" srcId="{79303079-C4BC-6E45-9EEE-56BBA6371887}" destId="{230505E4-C40D-3342-B730-C0948CC4B16A}" srcOrd="5" destOrd="0" parTransId="{1DDD332E-EA7D-4B4C-B024-2BACFDCBAE05}" sibTransId="{B74C21BA-3ADA-E746-85CD-70DC7371CC8C}"/>
    <dgm:cxn modelId="{A0ED4176-72C4-AD47-A18A-B9852C8F8FC0}" srcId="{6BB3C637-567C-AD4E-8EBD-FBE6494A66C9}" destId="{D488CD01-19D7-1C49-9CA5-460E4C32465B}" srcOrd="2" destOrd="0" parTransId="{888F1CD9-E280-7F45-A5E9-1E2C6753F6AD}" sibTransId="{23AA2716-69E2-5642-B307-E963CB802062}"/>
    <dgm:cxn modelId="{9531227A-71E9-0148-85F2-CB590AB7CAB1}" type="presOf" srcId="{FA0CA9C5-0385-8448-9E90-D7D6E42CD96A}" destId="{21467C77-7776-284F-9367-62D1F63BE0CF}" srcOrd="0" destOrd="1" presId="urn:microsoft.com/office/officeart/2005/8/layout/hList1"/>
    <dgm:cxn modelId="{3484827D-98CF-274E-97FB-9EE86C84CBCD}" type="presOf" srcId="{230505E4-C40D-3342-B730-C0948CC4B16A}" destId="{21467C77-7776-284F-9367-62D1F63BE0CF}" srcOrd="0" destOrd="5" presId="urn:microsoft.com/office/officeart/2005/8/layout/hList1"/>
    <dgm:cxn modelId="{6B0D4E89-22C6-F940-8263-F1183DE61C47}" type="presOf" srcId="{D488CD01-19D7-1C49-9CA5-460E4C32465B}" destId="{64B8CA98-1D03-B046-9312-0B4D8D85DAA8}" srcOrd="0" destOrd="0" presId="urn:microsoft.com/office/officeart/2005/8/layout/hList1"/>
    <dgm:cxn modelId="{65E69E8A-2937-B14A-BE94-D2D0D728E1DD}" srcId="{D488CD01-19D7-1C49-9CA5-460E4C32465B}" destId="{3FA01DDD-D388-B549-8374-1181DE95213D}" srcOrd="2" destOrd="0" parTransId="{B81D5131-A1AB-0041-A286-0CEC058C43F7}" sibTransId="{50F4BA69-38FC-2C44-999A-66409D7B6DBC}"/>
    <dgm:cxn modelId="{F6798C8B-BD2B-8E45-A91C-F46423A53044}" srcId="{79303079-C4BC-6E45-9EEE-56BBA6371887}" destId="{704542A4-1ED1-2D4B-A9DD-4754282A8D80}" srcOrd="4" destOrd="0" parTransId="{C8790683-15EC-6F40-89A5-CFAFDB00D100}" sibTransId="{3D592137-10A6-E34B-B160-3E21851DDFD7}"/>
    <dgm:cxn modelId="{A34E9990-543C-7441-8B8E-7E4F1205B607}" srcId="{79303079-C4BC-6E45-9EEE-56BBA6371887}" destId="{9C7682FC-F74E-AD42-BC9E-D5A0E2A4C129}" srcOrd="3" destOrd="0" parTransId="{F6960403-9C23-8D48-A71A-BBE4E7D0BFBE}" sibTransId="{BD632666-89DE-8C4E-AE34-CF98B5FCFE45}"/>
    <dgm:cxn modelId="{D872FA92-C710-1A42-838F-31F277591A7E}" type="presOf" srcId="{215F5569-BAD9-1344-B5FA-AE958F7EA05E}" destId="{6294BFC3-3EAB-6D44-9DEC-3D88D8A868CF}" srcOrd="0" destOrd="7" presId="urn:microsoft.com/office/officeart/2005/8/layout/hList1"/>
    <dgm:cxn modelId="{A91E8B98-C3BE-A742-BFE8-91521FB9ED7F}" srcId="{79303079-C4BC-6E45-9EEE-56BBA6371887}" destId="{81F3EE2A-4BB8-3F46-80BE-9DAC9A2A26A8}" srcOrd="6" destOrd="0" parTransId="{D7F11B13-5D01-DF48-912B-540F97594295}" sibTransId="{F10AE867-0047-F947-B862-DA09F82A336B}"/>
    <dgm:cxn modelId="{08A02F99-9C5B-114D-B21A-F5E6C9A9E466}" type="presOf" srcId="{CD04F03B-5294-C943-A189-E433C6D43A0F}" destId="{6294BFC3-3EAB-6D44-9DEC-3D88D8A868CF}" srcOrd="0" destOrd="1" presId="urn:microsoft.com/office/officeart/2005/8/layout/hList1"/>
    <dgm:cxn modelId="{783E93A0-5AA3-7E43-8E35-49EF5DE74FDC}" srcId="{0B083A91-58B5-0B46-A598-4969D8EB6E40}" destId="{8C15721C-8D97-6941-8EBF-220E701C4931}" srcOrd="4" destOrd="0" parTransId="{2CD0DD3E-BBC3-5D4C-BCA4-40DFE79786BF}" sibTransId="{8F10B177-A6D3-024D-9649-E9C2C2320852}"/>
    <dgm:cxn modelId="{FC05A6A3-564E-544F-B190-7F21008F3E8D}" type="presOf" srcId="{3976B3B1-30C1-D24A-BEBD-C2F12C6235A1}" destId="{21467C77-7776-284F-9367-62D1F63BE0CF}" srcOrd="0" destOrd="9" presId="urn:microsoft.com/office/officeart/2005/8/layout/hList1"/>
    <dgm:cxn modelId="{BC183BA4-82E6-E64D-A468-A381AD26E517}" type="presOf" srcId="{8C15721C-8D97-6941-8EBF-220E701C4931}" destId="{6294BFC3-3EAB-6D44-9DEC-3D88D8A868CF}" srcOrd="0" destOrd="4" presId="urn:microsoft.com/office/officeart/2005/8/layout/hList1"/>
    <dgm:cxn modelId="{544510AB-D85E-F84C-B018-E85698C0CA47}" srcId="{0B083A91-58B5-0B46-A598-4969D8EB6E40}" destId="{CD04F03B-5294-C943-A189-E433C6D43A0F}" srcOrd="1" destOrd="0" parTransId="{AC06B0CB-A886-E643-AC9B-23E7A13BDB2C}" sibTransId="{6B0D2E07-6ED3-3849-8411-65B8C6DFA245}"/>
    <dgm:cxn modelId="{179C15B0-176D-8845-9E41-56915FBE917D}" type="presOf" srcId="{A6980784-00E5-5F45-BEE8-0D3EB2B93C78}" destId="{21467C77-7776-284F-9367-62D1F63BE0CF}" srcOrd="0" destOrd="7" presId="urn:microsoft.com/office/officeart/2005/8/layout/hList1"/>
    <dgm:cxn modelId="{83F636B2-7F7F-7643-9BDA-22CF6F23BB11}" srcId="{6BB3C637-567C-AD4E-8EBD-FBE6494A66C9}" destId="{0B083A91-58B5-0B46-A598-4969D8EB6E40}" srcOrd="0" destOrd="0" parTransId="{D58640ED-5E08-6442-9684-350313F9DD6D}" sibTransId="{CE541CA6-B412-6249-B0AF-05C0F07EF8BA}"/>
    <dgm:cxn modelId="{2C8BEFC2-0DE8-2542-8238-D6D9BCBE6C2A}" srcId="{6BB3C637-567C-AD4E-8EBD-FBE6494A66C9}" destId="{79303079-C4BC-6E45-9EEE-56BBA6371887}" srcOrd="1" destOrd="0" parTransId="{4F4CCEB4-9FF6-9846-BB33-07942C9423B2}" sibTransId="{00B65588-0DBF-BA45-9B57-F1785E24C6C1}"/>
    <dgm:cxn modelId="{C16A86C4-1B68-1346-9FDF-A13167F037CF}" type="presOf" srcId="{79303079-C4BC-6E45-9EEE-56BBA6371887}" destId="{0A2C4C93-4EEE-7F4A-8C8A-946CC46B1108}" srcOrd="0" destOrd="0" presId="urn:microsoft.com/office/officeart/2005/8/layout/hList1"/>
    <dgm:cxn modelId="{BF3792C4-C54C-4746-8DAC-F34D9CCF6918}" type="presOf" srcId="{3FA01DDD-D388-B549-8374-1181DE95213D}" destId="{B3E8E3AD-C0D7-F546-AF1C-324958292378}" srcOrd="0" destOrd="2" presId="urn:microsoft.com/office/officeart/2005/8/layout/hList1"/>
    <dgm:cxn modelId="{D1DB1BC8-B891-2E4C-81D6-99ED5FD27BBD}" srcId="{0B083A91-58B5-0B46-A598-4969D8EB6E40}" destId="{6B05284B-12C5-474E-9A39-C7EB5FABBF9C}" srcOrd="6" destOrd="0" parTransId="{AF8E51AD-73C7-0B48-9DAB-14D1EE43BAB8}" sibTransId="{D100B752-35B8-DE4A-B209-3F9A90D07AAB}"/>
    <dgm:cxn modelId="{F9C94FD0-92BE-6F42-8E7C-C629EC17A214}" type="presOf" srcId="{D4E7577F-94AA-B44C-AE7B-EF2D9C48A135}" destId="{6294BFC3-3EAB-6D44-9DEC-3D88D8A868CF}" srcOrd="0" destOrd="2" presId="urn:microsoft.com/office/officeart/2005/8/layout/hList1"/>
    <dgm:cxn modelId="{8BF27AD5-4782-004C-B599-A511BEDE9EC8}" type="presOf" srcId="{8AFF9B6D-1089-DC49-BB5F-1B435D1A5F0E}" destId="{B3E8E3AD-C0D7-F546-AF1C-324958292378}" srcOrd="0" destOrd="0" presId="urn:microsoft.com/office/officeart/2005/8/layout/hList1"/>
    <dgm:cxn modelId="{2F1610DE-41D8-764F-84F1-158092DFB37B}" type="presOf" srcId="{94AEFCDC-D42F-7140-9781-F016F5C5E640}" destId="{6294BFC3-3EAB-6D44-9DEC-3D88D8A868CF}" srcOrd="0" destOrd="3" presId="urn:microsoft.com/office/officeart/2005/8/layout/hList1"/>
    <dgm:cxn modelId="{96E0CEE1-0184-0F4F-BBC7-5AF3A28AE8CB}" type="presOf" srcId="{0B083A91-58B5-0B46-A598-4969D8EB6E40}" destId="{66F304B0-B820-9341-B738-BAA4714515C8}" srcOrd="0" destOrd="0" presId="urn:microsoft.com/office/officeart/2005/8/layout/hList1"/>
    <dgm:cxn modelId="{B92B0EE3-8638-5844-8AF7-6312B5A15163}" srcId="{79303079-C4BC-6E45-9EEE-56BBA6371887}" destId="{CEEAF78D-1C31-1243-9C95-2334BD34D17F}" srcOrd="2" destOrd="0" parTransId="{64086CA0-2F35-284C-9E00-6BE8B6298363}" sibTransId="{03ED3BE0-9A0D-8340-B3F8-2CA814616181}"/>
    <dgm:cxn modelId="{9061D3E3-ACC4-1F43-89F4-4C5172419582}" srcId="{0B083A91-58B5-0B46-A598-4969D8EB6E40}" destId="{94AEFCDC-D42F-7140-9781-F016F5C5E640}" srcOrd="3" destOrd="0" parTransId="{8C7811DF-4C09-EC41-8F6C-AFF022148BED}" sibTransId="{5C42FEE1-A3FB-4948-AEC0-97D7A0240DB6}"/>
    <dgm:cxn modelId="{9C6BB5E9-7272-9146-86D8-5C1F7CDAABFD}" type="presOf" srcId="{FD79D093-1959-DB42-A6BD-D4E2571B601F}" destId="{21467C77-7776-284F-9367-62D1F63BE0CF}" srcOrd="0" destOrd="11" presId="urn:microsoft.com/office/officeart/2005/8/layout/hList1"/>
    <dgm:cxn modelId="{1F09C3FC-F2DB-854D-8DA9-E9BC703A0637}" srcId="{0B083A91-58B5-0B46-A598-4969D8EB6E40}" destId="{215F5569-BAD9-1344-B5FA-AE958F7EA05E}" srcOrd="7" destOrd="0" parTransId="{2181ECD9-D63C-4844-9F84-5CB4A8D3F550}" sibTransId="{BD3B1AEE-059B-A04A-B13E-AF74A8B9BE74}"/>
    <dgm:cxn modelId="{363806FF-6B6F-4D46-9AEA-42C126BB23B3}" srcId="{79303079-C4BC-6E45-9EEE-56BBA6371887}" destId="{16D069CA-72EB-9742-9C57-4762EB8D056C}" srcOrd="10" destOrd="0" parTransId="{33B79BF9-9F7A-C04D-945A-4887B113761E}" sibTransId="{40E3B9E2-F93F-0047-A1FD-4DD31253EFDC}"/>
    <dgm:cxn modelId="{1BD57739-EE5C-7248-A864-58F39BE11504}" type="presParOf" srcId="{061F4A0A-FEDE-2840-A6A8-57500F06A8CA}" destId="{D10A83D6-2EA3-924E-BEE7-CB10985C965D}" srcOrd="0" destOrd="0" presId="urn:microsoft.com/office/officeart/2005/8/layout/hList1"/>
    <dgm:cxn modelId="{E0C09A07-8EAC-1249-B7EF-2EA92A42657B}" type="presParOf" srcId="{D10A83D6-2EA3-924E-BEE7-CB10985C965D}" destId="{66F304B0-B820-9341-B738-BAA4714515C8}" srcOrd="0" destOrd="0" presId="urn:microsoft.com/office/officeart/2005/8/layout/hList1"/>
    <dgm:cxn modelId="{5C3B600E-0689-E34E-B8F8-D383A9E3FC1F}" type="presParOf" srcId="{D10A83D6-2EA3-924E-BEE7-CB10985C965D}" destId="{6294BFC3-3EAB-6D44-9DEC-3D88D8A868CF}" srcOrd="1" destOrd="0" presId="urn:microsoft.com/office/officeart/2005/8/layout/hList1"/>
    <dgm:cxn modelId="{D37E4DF1-D505-354E-9D92-868BE8206076}" type="presParOf" srcId="{061F4A0A-FEDE-2840-A6A8-57500F06A8CA}" destId="{40CE5AE5-B537-5240-9CDE-8055D9A1B9A3}" srcOrd="1" destOrd="0" presId="urn:microsoft.com/office/officeart/2005/8/layout/hList1"/>
    <dgm:cxn modelId="{7264D90C-87AC-454A-8102-DC1A4A764A38}" type="presParOf" srcId="{061F4A0A-FEDE-2840-A6A8-57500F06A8CA}" destId="{6A659172-9F33-DF48-9A88-019A1B33B039}" srcOrd="2" destOrd="0" presId="urn:microsoft.com/office/officeart/2005/8/layout/hList1"/>
    <dgm:cxn modelId="{036FDD17-5B12-C940-A8D6-BFC6A7801CD2}" type="presParOf" srcId="{6A659172-9F33-DF48-9A88-019A1B33B039}" destId="{0A2C4C93-4EEE-7F4A-8C8A-946CC46B1108}" srcOrd="0" destOrd="0" presId="urn:microsoft.com/office/officeart/2005/8/layout/hList1"/>
    <dgm:cxn modelId="{122226E6-2556-B345-94D7-5936635F27E6}" type="presParOf" srcId="{6A659172-9F33-DF48-9A88-019A1B33B039}" destId="{21467C77-7776-284F-9367-62D1F63BE0CF}" srcOrd="1" destOrd="0" presId="urn:microsoft.com/office/officeart/2005/8/layout/hList1"/>
    <dgm:cxn modelId="{399F5860-DA5A-644B-BE52-61593F534B93}" type="presParOf" srcId="{061F4A0A-FEDE-2840-A6A8-57500F06A8CA}" destId="{421993F1-4F72-514E-9229-8CE894444DD0}" srcOrd="3" destOrd="0" presId="urn:microsoft.com/office/officeart/2005/8/layout/hList1"/>
    <dgm:cxn modelId="{42A30FF9-A955-AA42-A311-C2A33CC359BE}" type="presParOf" srcId="{061F4A0A-FEDE-2840-A6A8-57500F06A8CA}" destId="{625B4639-4FD9-D947-A36F-3BCAEF58B130}" srcOrd="4" destOrd="0" presId="urn:microsoft.com/office/officeart/2005/8/layout/hList1"/>
    <dgm:cxn modelId="{ACC533F4-3D25-ED4E-975E-7A27A1F1438E}" type="presParOf" srcId="{625B4639-4FD9-D947-A36F-3BCAEF58B130}" destId="{64B8CA98-1D03-B046-9312-0B4D8D85DAA8}" srcOrd="0" destOrd="0" presId="urn:microsoft.com/office/officeart/2005/8/layout/hList1"/>
    <dgm:cxn modelId="{306D2A7E-D9FD-2841-95A5-58D3C58B4318}" type="presParOf" srcId="{625B4639-4FD9-D947-A36F-3BCAEF58B130}" destId="{B3E8E3AD-C0D7-F546-AF1C-32495829237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2A06A1-75A2-AB4D-8D76-AA0F23022AEE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8C158C0-19FB-4641-880A-D73EF88014FF}">
      <dgm:prSet phldrT="[Text]"/>
      <dgm:spPr>
        <a:solidFill>
          <a:srgbClr val="8C2D19"/>
        </a:solidFill>
      </dgm:spPr>
      <dgm:t>
        <a:bodyPr/>
        <a:lstStyle/>
        <a:p>
          <a:r>
            <a:rPr lang="en-GB" dirty="0"/>
            <a:t>General</a:t>
          </a:r>
        </a:p>
      </dgm:t>
    </dgm:pt>
    <dgm:pt modelId="{D3CAB15F-A5E8-BD4C-87C3-69C26FC46FD7}" type="parTrans" cxnId="{811DD3DC-6C7A-9747-8F27-1078D1E2B89F}">
      <dgm:prSet/>
      <dgm:spPr/>
      <dgm:t>
        <a:bodyPr/>
        <a:lstStyle/>
        <a:p>
          <a:endParaRPr lang="en-GB"/>
        </a:p>
      </dgm:t>
    </dgm:pt>
    <dgm:pt modelId="{5B0167FC-BEBB-E24D-966E-08D3EF338064}" type="sibTrans" cxnId="{811DD3DC-6C7A-9747-8F27-1078D1E2B89F}">
      <dgm:prSet/>
      <dgm:spPr/>
      <dgm:t>
        <a:bodyPr/>
        <a:lstStyle/>
        <a:p>
          <a:endParaRPr lang="en-GB"/>
        </a:p>
      </dgm:t>
    </dgm:pt>
    <dgm:pt modelId="{4B90FE5C-D8C8-2F43-8A23-21B8F5B687DF}">
      <dgm:prSet phldrT="[Text]"/>
      <dgm:spPr>
        <a:solidFill>
          <a:srgbClr val="8C2D19">
            <a:alpha val="29571"/>
          </a:srgbClr>
        </a:solidFill>
        <a:ln>
          <a:solidFill>
            <a:schemeClr val="accent1">
              <a:tint val="4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GB" dirty="0"/>
            <a:t>Directly Observable</a:t>
          </a:r>
        </a:p>
      </dgm:t>
    </dgm:pt>
    <dgm:pt modelId="{6F1F7747-183A-0944-BA50-ABD92063786F}" type="parTrans" cxnId="{54F40FC4-A88E-424A-82CB-51107A12F9E7}">
      <dgm:prSet/>
      <dgm:spPr/>
      <dgm:t>
        <a:bodyPr/>
        <a:lstStyle/>
        <a:p>
          <a:endParaRPr lang="en-GB"/>
        </a:p>
      </dgm:t>
    </dgm:pt>
    <dgm:pt modelId="{FFB6FD50-4035-ED49-9088-7E682002950C}" type="sibTrans" cxnId="{54F40FC4-A88E-424A-82CB-51107A12F9E7}">
      <dgm:prSet/>
      <dgm:spPr/>
      <dgm:t>
        <a:bodyPr/>
        <a:lstStyle/>
        <a:p>
          <a:endParaRPr lang="en-GB"/>
        </a:p>
      </dgm:t>
    </dgm:pt>
    <dgm:pt modelId="{B3D08C1B-D80E-7443-A3C1-A6BBF3B4AD71}">
      <dgm:prSet phldrT="[Text]"/>
      <dgm:spPr>
        <a:solidFill>
          <a:srgbClr val="8C2D19">
            <a:alpha val="29571"/>
          </a:srgbClr>
        </a:solidFill>
        <a:ln>
          <a:solidFill>
            <a:schemeClr val="accent1">
              <a:tint val="4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GB" dirty="0"/>
            <a:t>Describe basic Information</a:t>
          </a:r>
        </a:p>
      </dgm:t>
    </dgm:pt>
    <dgm:pt modelId="{0A7E6542-2DA0-2E48-91CB-B950BC907126}" type="parTrans" cxnId="{54023A51-DBC0-BD47-82DB-7F59CB52E749}">
      <dgm:prSet/>
      <dgm:spPr/>
      <dgm:t>
        <a:bodyPr/>
        <a:lstStyle/>
        <a:p>
          <a:endParaRPr lang="en-GB"/>
        </a:p>
      </dgm:t>
    </dgm:pt>
    <dgm:pt modelId="{21CF8C5D-CA6C-1046-B447-9C71354DFABE}" type="sibTrans" cxnId="{54023A51-DBC0-BD47-82DB-7F59CB52E749}">
      <dgm:prSet/>
      <dgm:spPr/>
      <dgm:t>
        <a:bodyPr/>
        <a:lstStyle/>
        <a:p>
          <a:endParaRPr lang="en-GB"/>
        </a:p>
      </dgm:t>
    </dgm:pt>
    <dgm:pt modelId="{B5C5751F-A7A5-F649-B9AD-C8D80B6B9EBB}">
      <dgm:prSet phldrT="[Text]"/>
      <dgm:spPr>
        <a:solidFill>
          <a:srgbClr val="8C2D19"/>
        </a:solidFill>
      </dgm:spPr>
      <dgm:t>
        <a:bodyPr/>
        <a:lstStyle/>
        <a:p>
          <a:r>
            <a:rPr lang="en-GB" dirty="0"/>
            <a:t>Statistical</a:t>
          </a:r>
        </a:p>
      </dgm:t>
    </dgm:pt>
    <dgm:pt modelId="{4433EB8E-F111-544A-BAEE-97022156BB1C}" type="parTrans" cxnId="{A9A59B29-9024-F34D-AD68-BDD3405C0F38}">
      <dgm:prSet/>
      <dgm:spPr/>
      <dgm:t>
        <a:bodyPr/>
        <a:lstStyle/>
        <a:p>
          <a:endParaRPr lang="en-GB"/>
        </a:p>
      </dgm:t>
    </dgm:pt>
    <dgm:pt modelId="{ACD5F31E-CDF6-6342-981F-34A3E7512856}" type="sibTrans" cxnId="{A9A59B29-9024-F34D-AD68-BDD3405C0F38}">
      <dgm:prSet/>
      <dgm:spPr/>
      <dgm:t>
        <a:bodyPr/>
        <a:lstStyle/>
        <a:p>
          <a:endParaRPr lang="en-GB"/>
        </a:p>
      </dgm:t>
    </dgm:pt>
    <dgm:pt modelId="{BB002AA0-59A3-7244-9CE8-2ECDD0FA5638}">
      <dgm:prSet phldrT="[Text]"/>
      <dgm:spPr>
        <a:solidFill>
          <a:srgbClr val="8C2D19">
            <a:alpha val="29571"/>
          </a:srgbClr>
        </a:solidFill>
        <a:ln>
          <a:solidFill>
            <a:schemeClr val="accent1">
              <a:tint val="4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GB" dirty="0"/>
            <a:t>Reflect performance of statistical algorithms</a:t>
          </a:r>
        </a:p>
      </dgm:t>
    </dgm:pt>
    <dgm:pt modelId="{E791E6D1-A0FD-3240-B30A-11F09B0A2725}" type="parTrans" cxnId="{CF13E587-6B41-EA46-AADE-1571B12181DB}">
      <dgm:prSet/>
      <dgm:spPr/>
      <dgm:t>
        <a:bodyPr/>
        <a:lstStyle/>
        <a:p>
          <a:endParaRPr lang="en-GB"/>
        </a:p>
      </dgm:t>
    </dgm:pt>
    <dgm:pt modelId="{3E6D6667-E034-9A4F-BA67-66126C550466}" type="sibTrans" cxnId="{CF13E587-6B41-EA46-AADE-1571B12181DB}">
      <dgm:prSet/>
      <dgm:spPr/>
      <dgm:t>
        <a:bodyPr/>
        <a:lstStyle/>
        <a:p>
          <a:endParaRPr lang="en-GB"/>
        </a:p>
      </dgm:t>
    </dgm:pt>
    <dgm:pt modelId="{0438284F-9282-834C-A3AE-B93A14C18D78}">
      <dgm:prSet phldrT="[Text]"/>
      <dgm:spPr>
        <a:solidFill>
          <a:srgbClr val="8C2D19">
            <a:alpha val="29571"/>
          </a:srgbClr>
        </a:solidFill>
        <a:ln>
          <a:solidFill>
            <a:schemeClr val="accent1">
              <a:tint val="4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GB" dirty="0"/>
            <a:t>Largest and most diverse group</a:t>
          </a:r>
        </a:p>
      </dgm:t>
    </dgm:pt>
    <dgm:pt modelId="{E97AB9BE-DE46-394B-9CA8-9D61E3576BFD}" type="parTrans" cxnId="{C65A5A48-C157-FC44-AB95-B52CA9805D3A}">
      <dgm:prSet/>
      <dgm:spPr/>
      <dgm:t>
        <a:bodyPr/>
        <a:lstStyle/>
        <a:p>
          <a:endParaRPr lang="en-GB"/>
        </a:p>
      </dgm:t>
    </dgm:pt>
    <dgm:pt modelId="{94D3CF95-E302-8C44-9764-E6DA01CB6B15}" type="sibTrans" cxnId="{C65A5A48-C157-FC44-AB95-B52CA9805D3A}">
      <dgm:prSet/>
      <dgm:spPr/>
      <dgm:t>
        <a:bodyPr/>
        <a:lstStyle/>
        <a:p>
          <a:endParaRPr lang="en-GB"/>
        </a:p>
      </dgm:t>
    </dgm:pt>
    <dgm:pt modelId="{EFF8AF6B-C3E1-1B42-B68D-8B58FA0207BB}">
      <dgm:prSet phldrT="[Text]"/>
      <dgm:spPr>
        <a:solidFill>
          <a:srgbClr val="8C2D19"/>
        </a:solidFill>
      </dgm:spPr>
      <dgm:t>
        <a:bodyPr/>
        <a:lstStyle/>
        <a:p>
          <a:r>
            <a:rPr lang="en-GB" dirty="0"/>
            <a:t>Information-Theoretic</a:t>
          </a:r>
        </a:p>
      </dgm:t>
    </dgm:pt>
    <dgm:pt modelId="{ABDEF363-AD6F-1142-A8FB-23E5B0644437}" type="parTrans" cxnId="{2AEF59A2-CED4-314C-AB0E-29F457954142}">
      <dgm:prSet/>
      <dgm:spPr/>
      <dgm:t>
        <a:bodyPr/>
        <a:lstStyle/>
        <a:p>
          <a:endParaRPr lang="en-GB"/>
        </a:p>
      </dgm:t>
    </dgm:pt>
    <dgm:pt modelId="{590FEB3C-837C-0249-A442-98B74672497E}" type="sibTrans" cxnId="{2AEF59A2-CED4-314C-AB0E-29F457954142}">
      <dgm:prSet/>
      <dgm:spPr/>
      <dgm:t>
        <a:bodyPr/>
        <a:lstStyle/>
        <a:p>
          <a:endParaRPr lang="en-GB"/>
        </a:p>
      </dgm:t>
    </dgm:pt>
    <dgm:pt modelId="{304FD532-A96C-9C44-AAB9-F3D0E6976FBA}">
      <dgm:prSet phldrT="[Text]"/>
      <dgm:spPr>
        <a:solidFill>
          <a:srgbClr val="8C2D19">
            <a:alpha val="29571"/>
          </a:srgbClr>
        </a:solidFill>
        <a:ln>
          <a:solidFill>
            <a:schemeClr val="accent1">
              <a:tint val="4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GB" dirty="0"/>
            <a:t>Reflect the amount of information in the data</a:t>
          </a:r>
        </a:p>
      </dgm:t>
    </dgm:pt>
    <dgm:pt modelId="{41766F57-5358-D849-A701-6B93DE6725B6}" type="parTrans" cxnId="{5A9E4F03-57F2-E741-9B39-BE3FD4E54DA7}">
      <dgm:prSet/>
      <dgm:spPr/>
      <dgm:t>
        <a:bodyPr/>
        <a:lstStyle/>
        <a:p>
          <a:endParaRPr lang="en-GB"/>
        </a:p>
      </dgm:t>
    </dgm:pt>
    <dgm:pt modelId="{2840DD91-8735-9849-AEC4-0D9FD7E44718}" type="sibTrans" cxnId="{5A9E4F03-57F2-E741-9B39-BE3FD4E54DA7}">
      <dgm:prSet/>
      <dgm:spPr/>
      <dgm:t>
        <a:bodyPr/>
        <a:lstStyle/>
        <a:p>
          <a:endParaRPr lang="en-GB"/>
        </a:p>
      </dgm:t>
    </dgm:pt>
    <dgm:pt modelId="{2EF89A81-B122-E64D-8C22-2B60B6C7C659}">
      <dgm:prSet phldrT="[Text]"/>
      <dgm:spPr>
        <a:solidFill>
          <a:srgbClr val="8C2D19">
            <a:alpha val="29571"/>
          </a:srgbClr>
        </a:solidFill>
        <a:ln>
          <a:solidFill>
            <a:schemeClr val="accent1">
              <a:tint val="4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GB" dirty="0"/>
            <a:t>Restricted to classification problems</a:t>
          </a:r>
        </a:p>
      </dgm:t>
    </dgm:pt>
    <dgm:pt modelId="{E077802D-35E5-8342-B37D-69189B0C422A}" type="parTrans" cxnId="{B46984CA-E8F7-7E42-8899-C6A491F31BD2}">
      <dgm:prSet/>
      <dgm:spPr/>
      <dgm:t>
        <a:bodyPr/>
        <a:lstStyle/>
        <a:p>
          <a:endParaRPr lang="en-GB"/>
        </a:p>
      </dgm:t>
    </dgm:pt>
    <dgm:pt modelId="{1BABCCF0-1B40-114E-86FA-CF3B69A4F73F}" type="sibTrans" cxnId="{B46984CA-E8F7-7E42-8899-C6A491F31BD2}">
      <dgm:prSet/>
      <dgm:spPr/>
      <dgm:t>
        <a:bodyPr/>
        <a:lstStyle/>
        <a:p>
          <a:endParaRPr lang="en-GB"/>
        </a:p>
      </dgm:t>
    </dgm:pt>
    <dgm:pt modelId="{96470722-29D2-7E46-84AA-A3584D8160D8}">
      <dgm:prSet phldrT="[Text]"/>
      <dgm:spPr>
        <a:solidFill>
          <a:srgbClr val="8C2D19">
            <a:alpha val="29571"/>
          </a:srgbClr>
        </a:solidFill>
        <a:ln>
          <a:solidFill>
            <a:schemeClr val="accent1">
              <a:tint val="4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GB" dirty="0"/>
            <a:t>Most Straightforward</a:t>
          </a:r>
        </a:p>
      </dgm:t>
    </dgm:pt>
    <dgm:pt modelId="{40FF0C89-424D-C141-A8FD-6A44858E1535}" type="parTrans" cxnId="{70EF2858-F8EA-9A4E-9DE3-81A24DAEF4AB}">
      <dgm:prSet/>
      <dgm:spPr/>
      <dgm:t>
        <a:bodyPr/>
        <a:lstStyle/>
        <a:p>
          <a:endParaRPr lang="en-GB"/>
        </a:p>
      </dgm:t>
    </dgm:pt>
    <dgm:pt modelId="{65A7647F-A8B0-4644-B2C7-2B9E663B212B}" type="sibTrans" cxnId="{70EF2858-F8EA-9A4E-9DE3-81A24DAEF4AB}">
      <dgm:prSet/>
      <dgm:spPr/>
      <dgm:t>
        <a:bodyPr/>
        <a:lstStyle/>
        <a:p>
          <a:endParaRPr lang="en-GB"/>
        </a:p>
      </dgm:t>
    </dgm:pt>
    <dgm:pt modelId="{463FCA97-3288-E041-A864-C4780D7FDD58}" type="pres">
      <dgm:prSet presAssocID="{5E2A06A1-75A2-AB4D-8D76-AA0F23022AEE}" presName="Name0" presStyleCnt="0">
        <dgm:presLayoutVars>
          <dgm:dir/>
          <dgm:animLvl val="lvl"/>
          <dgm:resizeHandles val="exact"/>
        </dgm:presLayoutVars>
      </dgm:prSet>
      <dgm:spPr/>
    </dgm:pt>
    <dgm:pt modelId="{C19C2777-E0A1-7B4A-8D98-E1AD9F53406C}" type="pres">
      <dgm:prSet presAssocID="{B8C158C0-19FB-4641-880A-D73EF88014FF}" presName="linNode" presStyleCnt="0"/>
      <dgm:spPr/>
    </dgm:pt>
    <dgm:pt modelId="{A8126452-170C-5341-AFAB-C20344E23E4F}" type="pres">
      <dgm:prSet presAssocID="{B8C158C0-19FB-4641-880A-D73EF88014F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C3F57B2-EA0D-D94F-B620-3A418D3161D6}" type="pres">
      <dgm:prSet presAssocID="{B8C158C0-19FB-4641-880A-D73EF88014FF}" presName="descendantText" presStyleLbl="alignAccFollowNode1" presStyleIdx="0" presStyleCnt="3">
        <dgm:presLayoutVars>
          <dgm:bulletEnabled val="1"/>
        </dgm:presLayoutVars>
      </dgm:prSet>
      <dgm:spPr/>
    </dgm:pt>
    <dgm:pt modelId="{DD11961C-AC5C-A14B-9EB6-3430B88E5449}" type="pres">
      <dgm:prSet presAssocID="{5B0167FC-BEBB-E24D-966E-08D3EF338064}" presName="sp" presStyleCnt="0"/>
      <dgm:spPr/>
    </dgm:pt>
    <dgm:pt modelId="{394F9C96-F00A-074F-9A3D-95590764B3B5}" type="pres">
      <dgm:prSet presAssocID="{B5C5751F-A7A5-F649-B9AD-C8D80B6B9EBB}" presName="linNode" presStyleCnt="0"/>
      <dgm:spPr/>
    </dgm:pt>
    <dgm:pt modelId="{AA9B77FC-5C2F-C949-9E95-C7A554C06737}" type="pres">
      <dgm:prSet presAssocID="{B5C5751F-A7A5-F649-B9AD-C8D80B6B9EB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495C41C-320F-D945-96CF-D33CB6F733C4}" type="pres">
      <dgm:prSet presAssocID="{B5C5751F-A7A5-F649-B9AD-C8D80B6B9EBB}" presName="descendantText" presStyleLbl="alignAccFollowNode1" presStyleIdx="1" presStyleCnt="3">
        <dgm:presLayoutVars>
          <dgm:bulletEnabled val="1"/>
        </dgm:presLayoutVars>
      </dgm:prSet>
      <dgm:spPr/>
    </dgm:pt>
    <dgm:pt modelId="{5038270D-FACC-3A49-B0B4-FCBB24EF79AD}" type="pres">
      <dgm:prSet presAssocID="{ACD5F31E-CDF6-6342-981F-34A3E7512856}" presName="sp" presStyleCnt="0"/>
      <dgm:spPr/>
    </dgm:pt>
    <dgm:pt modelId="{91B1D586-172C-C84C-94D9-999CDABDE50E}" type="pres">
      <dgm:prSet presAssocID="{EFF8AF6B-C3E1-1B42-B68D-8B58FA0207BB}" presName="linNode" presStyleCnt="0"/>
      <dgm:spPr/>
    </dgm:pt>
    <dgm:pt modelId="{27F9A412-F580-4A4C-8917-9F677CAD42F7}" type="pres">
      <dgm:prSet presAssocID="{EFF8AF6B-C3E1-1B42-B68D-8B58FA0207BB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2E7578EA-5C24-CC4E-8481-6C7F4EA6B540}" type="pres">
      <dgm:prSet presAssocID="{EFF8AF6B-C3E1-1B42-B68D-8B58FA0207BB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AFD3B300-3332-E74C-838E-C6A9F391CCF5}" type="presOf" srcId="{B5C5751F-A7A5-F649-B9AD-C8D80B6B9EBB}" destId="{AA9B77FC-5C2F-C949-9E95-C7A554C06737}" srcOrd="0" destOrd="0" presId="urn:microsoft.com/office/officeart/2005/8/layout/vList5"/>
    <dgm:cxn modelId="{5A9E4F03-57F2-E741-9B39-BE3FD4E54DA7}" srcId="{EFF8AF6B-C3E1-1B42-B68D-8B58FA0207BB}" destId="{304FD532-A96C-9C44-AAB9-F3D0E6976FBA}" srcOrd="0" destOrd="0" parTransId="{41766F57-5358-D849-A701-6B93DE6725B6}" sibTransId="{2840DD91-8735-9849-AEC4-0D9FD7E44718}"/>
    <dgm:cxn modelId="{CD5B4B21-8314-204A-B865-4B539BF3181F}" type="presOf" srcId="{B8C158C0-19FB-4641-880A-D73EF88014FF}" destId="{A8126452-170C-5341-AFAB-C20344E23E4F}" srcOrd="0" destOrd="0" presId="urn:microsoft.com/office/officeart/2005/8/layout/vList5"/>
    <dgm:cxn modelId="{D015BE21-F926-F04E-A98E-3D220D9716F2}" type="presOf" srcId="{2EF89A81-B122-E64D-8C22-2B60B6C7C659}" destId="{2E7578EA-5C24-CC4E-8481-6C7F4EA6B540}" srcOrd="0" destOrd="1" presId="urn:microsoft.com/office/officeart/2005/8/layout/vList5"/>
    <dgm:cxn modelId="{A9A59B29-9024-F34D-AD68-BDD3405C0F38}" srcId="{5E2A06A1-75A2-AB4D-8D76-AA0F23022AEE}" destId="{B5C5751F-A7A5-F649-B9AD-C8D80B6B9EBB}" srcOrd="1" destOrd="0" parTransId="{4433EB8E-F111-544A-BAEE-97022156BB1C}" sibTransId="{ACD5F31E-CDF6-6342-981F-34A3E7512856}"/>
    <dgm:cxn modelId="{1BF0B241-5337-DE49-8F45-12B605A5DB36}" type="presOf" srcId="{0438284F-9282-834C-A3AE-B93A14C18D78}" destId="{D495C41C-320F-D945-96CF-D33CB6F733C4}" srcOrd="0" destOrd="1" presId="urn:microsoft.com/office/officeart/2005/8/layout/vList5"/>
    <dgm:cxn modelId="{C65A5A48-C157-FC44-AB95-B52CA9805D3A}" srcId="{B5C5751F-A7A5-F649-B9AD-C8D80B6B9EBB}" destId="{0438284F-9282-834C-A3AE-B93A14C18D78}" srcOrd="1" destOrd="0" parTransId="{E97AB9BE-DE46-394B-9CA8-9D61E3576BFD}" sibTransId="{94D3CF95-E302-8C44-9764-E6DA01CB6B15}"/>
    <dgm:cxn modelId="{54023A51-DBC0-BD47-82DB-7F59CB52E749}" srcId="{B8C158C0-19FB-4641-880A-D73EF88014FF}" destId="{B3D08C1B-D80E-7443-A3C1-A6BBF3B4AD71}" srcOrd="1" destOrd="0" parTransId="{0A7E6542-2DA0-2E48-91CB-B950BC907126}" sibTransId="{21CF8C5D-CA6C-1046-B447-9C71354DFABE}"/>
    <dgm:cxn modelId="{70EF2858-F8EA-9A4E-9DE3-81A24DAEF4AB}" srcId="{B8C158C0-19FB-4641-880A-D73EF88014FF}" destId="{96470722-29D2-7E46-84AA-A3584D8160D8}" srcOrd="2" destOrd="0" parTransId="{40FF0C89-424D-C141-A8FD-6A44858E1535}" sibTransId="{65A7647F-A8B0-4644-B2C7-2B9E663B212B}"/>
    <dgm:cxn modelId="{11B3D85E-64D8-C742-9D53-566CC1E11475}" type="presOf" srcId="{4B90FE5C-D8C8-2F43-8A23-21B8F5B687DF}" destId="{CC3F57B2-EA0D-D94F-B620-3A418D3161D6}" srcOrd="0" destOrd="0" presId="urn:microsoft.com/office/officeart/2005/8/layout/vList5"/>
    <dgm:cxn modelId="{E77D9F60-B78B-B147-829A-BBF81463B986}" type="presOf" srcId="{304FD532-A96C-9C44-AAB9-F3D0E6976FBA}" destId="{2E7578EA-5C24-CC4E-8481-6C7F4EA6B540}" srcOrd="0" destOrd="0" presId="urn:microsoft.com/office/officeart/2005/8/layout/vList5"/>
    <dgm:cxn modelId="{33EE6376-9BF2-004F-A6FE-615457831A05}" type="presOf" srcId="{EFF8AF6B-C3E1-1B42-B68D-8B58FA0207BB}" destId="{27F9A412-F580-4A4C-8917-9F677CAD42F7}" srcOrd="0" destOrd="0" presId="urn:microsoft.com/office/officeart/2005/8/layout/vList5"/>
    <dgm:cxn modelId="{35F72E86-D481-BA4C-A78F-C5FDE64F5731}" type="presOf" srcId="{BB002AA0-59A3-7244-9CE8-2ECDD0FA5638}" destId="{D495C41C-320F-D945-96CF-D33CB6F733C4}" srcOrd="0" destOrd="0" presId="urn:microsoft.com/office/officeart/2005/8/layout/vList5"/>
    <dgm:cxn modelId="{CF13E587-6B41-EA46-AADE-1571B12181DB}" srcId="{B5C5751F-A7A5-F649-B9AD-C8D80B6B9EBB}" destId="{BB002AA0-59A3-7244-9CE8-2ECDD0FA5638}" srcOrd="0" destOrd="0" parTransId="{E791E6D1-A0FD-3240-B30A-11F09B0A2725}" sibTransId="{3E6D6667-E034-9A4F-BA67-66126C550466}"/>
    <dgm:cxn modelId="{2AEF59A2-CED4-314C-AB0E-29F457954142}" srcId="{5E2A06A1-75A2-AB4D-8D76-AA0F23022AEE}" destId="{EFF8AF6B-C3E1-1B42-B68D-8B58FA0207BB}" srcOrd="2" destOrd="0" parTransId="{ABDEF363-AD6F-1142-A8FB-23E5B0644437}" sibTransId="{590FEB3C-837C-0249-A442-98B74672497E}"/>
    <dgm:cxn modelId="{54F40FC4-A88E-424A-82CB-51107A12F9E7}" srcId="{B8C158C0-19FB-4641-880A-D73EF88014FF}" destId="{4B90FE5C-D8C8-2F43-8A23-21B8F5B687DF}" srcOrd="0" destOrd="0" parTransId="{6F1F7747-183A-0944-BA50-ABD92063786F}" sibTransId="{FFB6FD50-4035-ED49-9088-7E682002950C}"/>
    <dgm:cxn modelId="{64FB79C5-8B28-214D-850D-C5D1D9F03E9B}" type="presOf" srcId="{96470722-29D2-7E46-84AA-A3584D8160D8}" destId="{CC3F57B2-EA0D-D94F-B620-3A418D3161D6}" srcOrd="0" destOrd="2" presId="urn:microsoft.com/office/officeart/2005/8/layout/vList5"/>
    <dgm:cxn modelId="{B46984CA-E8F7-7E42-8899-C6A491F31BD2}" srcId="{EFF8AF6B-C3E1-1B42-B68D-8B58FA0207BB}" destId="{2EF89A81-B122-E64D-8C22-2B60B6C7C659}" srcOrd="1" destOrd="0" parTransId="{E077802D-35E5-8342-B37D-69189B0C422A}" sibTransId="{1BABCCF0-1B40-114E-86FA-CF3B69A4F73F}"/>
    <dgm:cxn modelId="{811DD3DC-6C7A-9747-8F27-1078D1E2B89F}" srcId="{5E2A06A1-75A2-AB4D-8D76-AA0F23022AEE}" destId="{B8C158C0-19FB-4641-880A-D73EF88014FF}" srcOrd="0" destOrd="0" parTransId="{D3CAB15F-A5E8-BD4C-87C3-69C26FC46FD7}" sibTransId="{5B0167FC-BEBB-E24D-966E-08D3EF338064}"/>
    <dgm:cxn modelId="{17C03DE5-2295-B94B-B4BE-5F5BFA11864F}" type="presOf" srcId="{B3D08C1B-D80E-7443-A3C1-A6BBF3B4AD71}" destId="{CC3F57B2-EA0D-D94F-B620-3A418D3161D6}" srcOrd="0" destOrd="1" presId="urn:microsoft.com/office/officeart/2005/8/layout/vList5"/>
    <dgm:cxn modelId="{958173F7-EE40-0E46-A4CE-0058FD0FDBD2}" type="presOf" srcId="{5E2A06A1-75A2-AB4D-8D76-AA0F23022AEE}" destId="{463FCA97-3288-E041-A864-C4780D7FDD58}" srcOrd="0" destOrd="0" presId="urn:microsoft.com/office/officeart/2005/8/layout/vList5"/>
    <dgm:cxn modelId="{D50CEDFB-F92B-384B-B137-399FE248E6F7}" type="presParOf" srcId="{463FCA97-3288-E041-A864-C4780D7FDD58}" destId="{C19C2777-E0A1-7B4A-8D98-E1AD9F53406C}" srcOrd="0" destOrd="0" presId="urn:microsoft.com/office/officeart/2005/8/layout/vList5"/>
    <dgm:cxn modelId="{ABDC810F-DEFA-6444-9E8E-5DE36E115C3D}" type="presParOf" srcId="{C19C2777-E0A1-7B4A-8D98-E1AD9F53406C}" destId="{A8126452-170C-5341-AFAB-C20344E23E4F}" srcOrd="0" destOrd="0" presId="urn:microsoft.com/office/officeart/2005/8/layout/vList5"/>
    <dgm:cxn modelId="{AD2ED0ED-DE7B-3848-A975-CE3C1450B580}" type="presParOf" srcId="{C19C2777-E0A1-7B4A-8D98-E1AD9F53406C}" destId="{CC3F57B2-EA0D-D94F-B620-3A418D3161D6}" srcOrd="1" destOrd="0" presId="urn:microsoft.com/office/officeart/2005/8/layout/vList5"/>
    <dgm:cxn modelId="{D0212F02-5FD0-EE40-ACF2-236789D520B2}" type="presParOf" srcId="{463FCA97-3288-E041-A864-C4780D7FDD58}" destId="{DD11961C-AC5C-A14B-9EB6-3430B88E5449}" srcOrd="1" destOrd="0" presId="urn:microsoft.com/office/officeart/2005/8/layout/vList5"/>
    <dgm:cxn modelId="{888410AC-A997-A04F-A529-B06AFAE2B900}" type="presParOf" srcId="{463FCA97-3288-E041-A864-C4780D7FDD58}" destId="{394F9C96-F00A-074F-9A3D-95590764B3B5}" srcOrd="2" destOrd="0" presId="urn:microsoft.com/office/officeart/2005/8/layout/vList5"/>
    <dgm:cxn modelId="{BA782859-30E9-3745-8D16-C69D7EDAC782}" type="presParOf" srcId="{394F9C96-F00A-074F-9A3D-95590764B3B5}" destId="{AA9B77FC-5C2F-C949-9E95-C7A554C06737}" srcOrd="0" destOrd="0" presId="urn:microsoft.com/office/officeart/2005/8/layout/vList5"/>
    <dgm:cxn modelId="{F486D679-5AA4-B841-9DB1-BF72BD4D9386}" type="presParOf" srcId="{394F9C96-F00A-074F-9A3D-95590764B3B5}" destId="{D495C41C-320F-D945-96CF-D33CB6F733C4}" srcOrd="1" destOrd="0" presId="urn:microsoft.com/office/officeart/2005/8/layout/vList5"/>
    <dgm:cxn modelId="{255ECB70-BBBE-D94F-B4D8-C92B10978088}" type="presParOf" srcId="{463FCA97-3288-E041-A864-C4780D7FDD58}" destId="{5038270D-FACC-3A49-B0B4-FCBB24EF79AD}" srcOrd="3" destOrd="0" presId="urn:microsoft.com/office/officeart/2005/8/layout/vList5"/>
    <dgm:cxn modelId="{5A103314-AB0B-B94E-AE77-A19AFE528367}" type="presParOf" srcId="{463FCA97-3288-E041-A864-C4780D7FDD58}" destId="{91B1D586-172C-C84C-94D9-999CDABDE50E}" srcOrd="4" destOrd="0" presId="urn:microsoft.com/office/officeart/2005/8/layout/vList5"/>
    <dgm:cxn modelId="{E85A9E71-BA3B-E740-82F3-A3DFF1BAC163}" type="presParOf" srcId="{91B1D586-172C-C84C-94D9-999CDABDE50E}" destId="{27F9A412-F580-4A4C-8917-9F677CAD42F7}" srcOrd="0" destOrd="0" presId="urn:microsoft.com/office/officeart/2005/8/layout/vList5"/>
    <dgm:cxn modelId="{31BACB7B-8AC6-3A47-867F-5B4795367A55}" type="presParOf" srcId="{91B1D586-172C-C84C-94D9-999CDABDE50E}" destId="{2E7578EA-5C24-CC4E-8481-6C7F4EA6B54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2A06A1-75A2-AB4D-8D76-AA0F23022AEE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8C158C0-19FB-4641-880A-D73EF88014FF}">
      <dgm:prSet phldrT="[Text]"/>
      <dgm:spPr>
        <a:solidFill>
          <a:srgbClr val="8C2D19"/>
        </a:solidFill>
      </dgm:spPr>
      <dgm:t>
        <a:bodyPr/>
        <a:lstStyle/>
        <a:p>
          <a:r>
            <a:rPr lang="en-GB"/>
            <a:t>Model-based</a:t>
          </a:r>
          <a:endParaRPr lang="en-GB" dirty="0"/>
        </a:p>
      </dgm:t>
    </dgm:pt>
    <dgm:pt modelId="{D3CAB15F-A5E8-BD4C-87C3-69C26FC46FD7}" type="parTrans" cxnId="{811DD3DC-6C7A-9747-8F27-1078D1E2B89F}">
      <dgm:prSet/>
      <dgm:spPr/>
      <dgm:t>
        <a:bodyPr/>
        <a:lstStyle/>
        <a:p>
          <a:endParaRPr lang="en-GB"/>
        </a:p>
      </dgm:t>
    </dgm:pt>
    <dgm:pt modelId="{5B0167FC-BEBB-E24D-966E-08D3EF338064}" type="sibTrans" cxnId="{811DD3DC-6C7A-9747-8F27-1078D1E2B89F}">
      <dgm:prSet/>
      <dgm:spPr/>
      <dgm:t>
        <a:bodyPr/>
        <a:lstStyle/>
        <a:p>
          <a:endParaRPr lang="en-GB"/>
        </a:p>
      </dgm:t>
    </dgm:pt>
    <dgm:pt modelId="{B9A4799E-E336-B04E-91CC-DDDC15AF300E}">
      <dgm:prSet phldrT="[Text]"/>
      <dgm:spPr>
        <a:solidFill>
          <a:srgbClr val="8C2D19">
            <a:alpha val="29571"/>
          </a:srgbClr>
        </a:solidFill>
        <a:ln>
          <a:solidFill>
            <a:schemeClr val="accent1">
              <a:tint val="4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GB" dirty="0"/>
            <a:t>Extracted from a predictive learning model</a:t>
          </a:r>
        </a:p>
      </dgm:t>
    </dgm:pt>
    <dgm:pt modelId="{1BDBB8C0-6899-4C4A-B1A2-490D05CA44D3}" type="parTrans" cxnId="{7AA814F6-D355-F04B-821D-A678FB0E6F33}">
      <dgm:prSet/>
      <dgm:spPr/>
      <dgm:t>
        <a:bodyPr/>
        <a:lstStyle/>
        <a:p>
          <a:endParaRPr lang="en-GB"/>
        </a:p>
      </dgm:t>
    </dgm:pt>
    <dgm:pt modelId="{EF84674F-1A57-CB42-BF0A-E18CC6CFCBD3}" type="sibTrans" cxnId="{7AA814F6-D355-F04B-821D-A678FB0E6F33}">
      <dgm:prSet/>
      <dgm:spPr/>
      <dgm:t>
        <a:bodyPr/>
        <a:lstStyle/>
        <a:p>
          <a:endParaRPr lang="en-GB"/>
        </a:p>
      </dgm:t>
    </dgm:pt>
    <dgm:pt modelId="{A558AF36-0D93-5646-8A12-F5AE1DBB5D09}">
      <dgm:prSet phldrT="[Text]"/>
      <dgm:spPr>
        <a:solidFill>
          <a:srgbClr val="8C2D19">
            <a:alpha val="29571"/>
          </a:srgbClr>
        </a:solidFill>
        <a:ln>
          <a:solidFill>
            <a:schemeClr val="accent1">
              <a:tint val="4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GB" dirty="0"/>
            <a:t>Characterization by complexity</a:t>
          </a:r>
        </a:p>
      </dgm:t>
    </dgm:pt>
    <dgm:pt modelId="{B334BE8D-CC2E-C040-A2D0-5488BB45C1E9}" type="parTrans" cxnId="{40D01E5F-6ADE-DD48-BAD7-9F9849AD051D}">
      <dgm:prSet/>
      <dgm:spPr/>
      <dgm:t>
        <a:bodyPr/>
        <a:lstStyle/>
        <a:p>
          <a:endParaRPr lang="en-GB"/>
        </a:p>
      </dgm:t>
    </dgm:pt>
    <dgm:pt modelId="{EF0A2150-19FF-8842-9F82-D61AF98A48FC}" type="sibTrans" cxnId="{40D01E5F-6ADE-DD48-BAD7-9F9849AD051D}">
      <dgm:prSet/>
      <dgm:spPr/>
      <dgm:t>
        <a:bodyPr/>
        <a:lstStyle/>
        <a:p>
          <a:endParaRPr lang="en-GB"/>
        </a:p>
      </dgm:t>
    </dgm:pt>
    <dgm:pt modelId="{82C78C9B-72C7-AD48-9659-ED0FB62F58A6}">
      <dgm:prSet phldrT="[Text]"/>
      <dgm:spPr>
        <a:solidFill>
          <a:srgbClr val="8C2D19"/>
        </a:solidFill>
      </dgm:spPr>
      <dgm:t>
        <a:bodyPr/>
        <a:lstStyle/>
        <a:p>
          <a:r>
            <a:rPr lang="en-GB" dirty="0"/>
            <a:t>Landmarking</a:t>
          </a:r>
        </a:p>
      </dgm:t>
    </dgm:pt>
    <dgm:pt modelId="{7AFF6329-5221-4F4F-B86D-AFC49801FD3F}" type="parTrans" cxnId="{E26A73E1-F380-5248-8E4F-11FAB48E3A85}">
      <dgm:prSet/>
      <dgm:spPr/>
      <dgm:t>
        <a:bodyPr/>
        <a:lstStyle/>
        <a:p>
          <a:endParaRPr lang="en-GB"/>
        </a:p>
      </dgm:t>
    </dgm:pt>
    <dgm:pt modelId="{65C84FF7-DC5F-5749-9989-6149EFF6625E}" type="sibTrans" cxnId="{E26A73E1-F380-5248-8E4F-11FAB48E3A85}">
      <dgm:prSet/>
      <dgm:spPr/>
      <dgm:t>
        <a:bodyPr/>
        <a:lstStyle/>
        <a:p>
          <a:endParaRPr lang="en-GB"/>
        </a:p>
      </dgm:t>
    </dgm:pt>
    <dgm:pt modelId="{EE370CB7-90C6-F741-8FD3-0A3BB50056B1}">
      <dgm:prSet phldrT="[Text]"/>
      <dgm:spPr>
        <a:solidFill>
          <a:srgbClr val="8C2D19">
            <a:alpha val="29571"/>
          </a:srgbClr>
        </a:solidFill>
        <a:ln>
          <a:solidFill>
            <a:schemeClr val="accent1">
              <a:tint val="4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GB" dirty="0"/>
            <a:t>Characterization using basic algorithms</a:t>
          </a:r>
        </a:p>
      </dgm:t>
    </dgm:pt>
    <dgm:pt modelId="{6F7F8875-6278-484E-BF6A-C08059EDC7F3}" type="parTrans" cxnId="{B3473420-5CA1-1747-8478-BE31CE976403}">
      <dgm:prSet/>
      <dgm:spPr/>
      <dgm:t>
        <a:bodyPr/>
        <a:lstStyle/>
        <a:p>
          <a:endParaRPr lang="en-GB"/>
        </a:p>
      </dgm:t>
    </dgm:pt>
    <dgm:pt modelId="{9FBF5352-154A-FA4E-B740-BDB65C798405}" type="sibTrans" cxnId="{B3473420-5CA1-1747-8478-BE31CE976403}">
      <dgm:prSet/>
      <dgm:spPr/>
      <dgm:t>
        <a:bodyPr/>
        <a:lstStyle/>
        <a:p>
          <a:endParaRPr lang="en-GB"/>
        </a:p>
      </dgm:t>
    </dgm:pt>
    <dgm:pt modelId="{1027DE82-44F0-C64A-9972-2585A92E4F9E}">
      <dgm:prSet phldrT="[Text]"/>
      <dgm:spPr>
        <a:solidFill>
          <a:srgbClr val="8C2D19"/>
        </a:solidFill>
      </dgm:spPr>
      <dgm:t>
        <a:bodyPr/>
        <a:lstStyle/>
        <a:p>
          <a:r>
            <a:rPr lang="en-GB"/>
            <a:t>Clustering</a:t>
          </a:r>
          <a:endParaRPr lang="en-GB" dirty="0"/>
        </a:p>
      </dgm:t>
    </dgm:pt>
    <dgm:pt modelId="{B8624B57-E192-C142-A812-8C9E65E66934}" type="parTrans" cxnId="{11CEF9E2-BCC1-2147-ABF4-05D1B994822B}">
      <dgm:prSet/>
      <dgm:spPr/>
    </dgm:pt>
    <dgm:pt modelId="{C216F3D5-0AB0-714B-A37C-56B9E6DF48F6}" type="sibTrans" cxnId="{11CEF9E2-BCC1-2147-ABF4-05D1B994822B}">
      <dgm:prSet/>
      <dgm:spPr/>
    </dgm:pt>
    <dgm:pt modelId="{965FFF1E-A70C-CC41-AD69-0DF83C602A93}">
      <dgm:prSet phldrT="[Text]"/>
      <dgm:spPr>
        <a:solidFill>
          <a:srgbClr val="8C2D19">
            <a:alpha val="29571"/>
          </a:srgbClr>
        </a:solidFill>
        <a:ln>
          <a:solidFill>
            <a:schemeClr val="accent1">
              <a:tint val="4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GB" dirty="0"/>
            <a:t>Based on external validation indexes</a:t>
          </a:r>
        </a:p>
      </dgm:t>
    </dgm:pt>
    <dgm:pt modelId="{FF4AF547-4F06-1D46-B33E-F363CA52ED83}" type="parTrans" cxnId="{EE7195DD-ECFD-3549-B9B1-A4828313B1D4}">
      <dgm:prSet/>
      <dgm:spPr/>
      <dgm:t>
        <a:bodyPr/>
        <a:lstStyle/>
        <a:p>
          <a:endParaRPr lang="en-GB"/>
        </a:p>
      </dgm:t>
    </dgm:pt>
    <dgm:pt modelId="{482E2740-3DD3-2E4D-9452-63AFE66F344D}" type="sibTrans" cxnId="{EE7195DD-ECFD-3549-B9B1-A4828313B1D4}">
      <dgm:prSet/>
      <dgm:spPr/>
      <dgm:t>
        <a:bodyPr/>
        <a:lstStyle/>
        <a:p>
          <a:endParaRPr lang="en-GB"/>
        </a:p>
      </dgm:t>
    </dgm:pt>
    <dgm:pt modelId="{463FCA97-3288-E041-A864-C4780D7FDD58}" type="pres">
      <dgm:prSet presAssocID="{5E2A06A1-75A2-AB4D-8D76-AA0F23022AEE}" presName="Name0" presStyleCnt="0">
        <dgm:presLayoutVars>
          <dgm:dir/>
          <dgm:animLvl val="lvl"/>
          <dgm:resizeHandles val="exact"/>
        </dgm:presLayoutVars>
      </dgm:prSet>
      <dgm:spPr/>
    </dgm:pt>
    <dgm:pt modelId="{C19C2777-E0A1-7B4A-8D98-E1AD9F53406C}" type="pres">
      <dgm:prSet presAssocID="{B8C158C0-19FB-4641-880A-D73EF88014FF}" presName="linNode" presStyleCnt="0"/>
      <dgm:spPr/>
    </dgm:pt>
    <dgm:pt modelId="{A8126452-170C-5341-AFAB-C20344E23E4F}" type="pres">
      <dgm:prSet presAssocID="{B8C158C0-19FB-4641-880A-D73EF88014F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C3F57B2-EA0D-D94F-B620-3A418D3161D6}" type="pres">
      <dgm:prSet presAssocID="{B8C158C0-19FB-4641-880A-D73EF88014FF}" presName="descendantText" presStyleLbl="alignAccFollowNode1" presStyleIdx="0" presStyleCnt="3">
        <dgm:presLayoutVars>
          <dgm:bulletEnabled val="1"/>
        </dgm:presLayoutVars>
      </dgm:prSet>
      <dgm:spPr/>
    </dgm:pt>
    <dgm:pt modelId="{DD11961C-AC5C-A14B-9EB6-3430B88E5449}" type="pres">
      <dgm:prSet presAssocID="{5B0167FC-BEBB-E24D-966E-08D3EF338064}" presName="sp" presStyleCnt="0"/>
      <dgm:spPr/>
    </dgm:pt>
    <dgm:pt modelId="{0A4B513B-83EB-924F-A67D-F1ECD5049A55}" type="pres">
      <dgm:prSet presAssocID="{82C78C9B-72C7-AD48-9659-ED0FB62F58A6}" presName="linNode" presStyleCnt="0"/>
      <dgm:spPr/>
    </dgm:pt>
    <dgm:pt modelId="{A7955FE2-CB24-C844-A766-3CC040D68C25}" type="pres">
      <dgm:prSet presAssocID="{82C78C9B-72C7-AD48-9659-ED0FB62F58A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99CD0F3-8C69-654D-BF78-C0A6CF74A34F}" type="pres">
      <dgm:prSet presAssocID="{82C78C9B-72C7-AD48-9659-ED0FB62F58A6}" presName="descendantText" presStyleLbl="alignAccFollowNode1" presStyleIdx="1" presStyleCnt="3">
        <dgm:presLayoutVars>
          <dgm:bulletEnabled val="1"/>
        </dgm:presLayoutVars>
      </dgm:prSet>
      <dgm:spPr/>
    </dgm:pt>
    <dgm:pt modelId="{FF3F9756-2027-084A-9426-CBC20025BA9D}" type="pres">
      <dgm:prSet presAssocID="{65C84FF7-DC5F-5749-9989-6149EFF6625E}" presName="sp" presStyleCnt="0"/>
      <dgm:spPr/>
    </dgm:pt>
    <dgm:pt modelId="{90AF64F3-9D6B-874D-BEF6-0A3A91115325}" type="pres">
      <dgm:prSet presAssocID="{1027DE82-44F0-C64A-9972-2585A92E4F9E}" presName="linNode" presStyleCnt="0"/>
      <dgm:spPr/>
    </dgm:pt>
    <dgm:pt modelId="{6F840ACC-253F-B945-A030-D9E6706579A9}" type="pres">
      <dgm:prSet presAssocID="{1027DE82-44F0-C64A-9972-2585A92E4F9E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FCA8F27A-24B3-044A-9209-5A4768BB8D1B}" type="pres">
      <dgm:prSet presAssocID="{1027DE82-44F0-C64A-9972-2585A92E4F9E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B3473420-5CA1-1747-8478-BE31CE976403}" srcId="{82C78C9B-72C7-AD48-9659-ED0FB62F58A6}" destId="{EE370CB7-90C6-F741-8FD3-0A3BB50056B1}" srcOrd="0" destOrd="0" parTransId="{6F7F8875-6278-484E-BF6A-C08059EDC7F3}" sibTransId="{9FBF5352-154A-FA4E-B740-BDB65C798405}"/>
    <dgm:cxn modelId="{CD5B4B21-8314-204A-B865-4B539BF3181F}" type="presOf" srcId="{B8C158C0-19FB-4641-880A-D73EF88014FF}" destId="{A8126452-170C-5341-AFAB-C20344E23E4F}" srcOrd="0" destOrd="0" presId="urn:microsoft.com/office/officeart/2005/8/layout/vList5"/>
    <dgm:cxn modelId="{53B98925-BAFB-2F43-AC0B-F202ADF0D405}" type="presOf" srcId="{965FFF1E-A70C-CC41-AD69-0DF83C602A93}" destId="{FCA8F27A-24B3-044A-9209-5A4768BB8D1B}" srcOrd="0" destOrd="0" presId="urn:microsoft.com/office/officeart/2005/8/layout/vList5"/>
    <dgm:cxn modelId="{6B19C05A-B3B8-E34F-8C31-2EDE26A40AD3}" type="presOf" srcId="{1027DE82-44F0-C64A-9972-2585A92E4F9E}" destId="{6F840ACC-253F-B945-A030-D9E6706579A9}" srcOrd="0" destOrd="0" presId="urn:microsoft.com/office/officeart/2005/8/layout/vList5"/>
    <dgm:cxn modelId="{FECBF55B-3E51-7A44-9B43-0EBB5BD64CEF}" type="presOf" srcId="{EE370CB7-90C6-F741-8FD3-0A3BB50056B1}" destId="{999CD0F3-8C69-654D-BF78-C0A6CF74A34F}" srcOrd="0" destOrd="0" presId="urn:microsoft.com/office/officeart/2005/8/layout/vList5"/>
    <dgm:cxn modelId="{40D01E5F-6ADE-DD48-BAD7-9F9849AD051D}" srcId="{B8C158C0-19FB-4641-880A-D73EF88014FF}" destId="{A558AF36-0D93-5646-8A12-F5AE1DBB5D09}" srcOrd="1" destOrd="0" parTransId="{B334BE8D-CC2E-C040-A2D0-5488BB45C1E9}" sibTransId="{EF0A2150-19FF-8842-9F82-D61AF98A48FC}"/>
    <dgm:cxn modelId="{E95B089F-EFFE-5348-A390-7B359C976E08}" type="presOf" srcId="{A558AF36-0D93-5646-8A12-F5AE1DBB5D09}" destId="{CC3F57B2-EA0D-D94F-B620-3A418D3161D6}" srcOrd="0" destOrd="1" presId="urn:microsoft.com/office/officeart/2005/8/layout/vList5"/>
    <dgm:cxn modelId="{A11458B7-9A71-DA47-A4CC-0F62D275DDA9}" type="presOf" srcId="{82C78C9B-72C7-AD48-9659-ED0FB62F58A6}" destId="{A7955FE2-CB24-C844-A766-3CC040D68C25}" srcOrd="0" destOrd="0" presId="urn:microsoft.com/office/officeart/2005/8/layout/vList5"/>
    <dgm:cxn modelId="{F06192DC-C48E-CE48-9AA9-E1F7B24400E5}" type="presOf" srcId="{B9A4799E-E336-B04E-91CC-DDDC15AF300E}" destId="{CC3F57B2-EA0D-D94F-B620-3A418D3161D6}" srcOrd="0" destOrd="0" presId="urn:microsoft.com/office/officeart/2005/8/layout/vList5"/>
    <dgm:cxn modelId="{811DD3DC-6C7A-9747-8F27-1078D1E2B89F}" srcId="{5E2A06A1-75A2-AB4D-8D76-AA0F23022AEE}" destId="{B8C158C0-19FB-4641-880A-D73EF88014FF}" srcOrd="0" destOrd="0" parTransId="{D3CAB15F-A5E8-BD4C-87C3-69C26FC46FD7}" sibTransId="{5B0167FC-BEBB-E24D-966E-08D3EF338064}"/>
    <dgm:cxn modelId="{EE7195DD-ECFD-3549-B9B1-A4828313B1D4}" srcId="{1027DE82-44F0-C64A-9972-2585A92E4F9E}" destId="{965FFF1E-A70C-CC41-AD69-0DF83C602A93}" srcOrd="0" destOrd="0" parTransId="{FF4AF547-4F06-1D46-B33E-F363CA52ED83}" sibTransId="{482E2740-3DD3-2E4D-9452-63AFE66F344D}"/>
    <dgm:cxn modelId="{E26A73E1-F380-5248-8E4F-11FAB48E3A85}" srcId="{5E2A06A1-75A2-AB4D-8D76-AA0F23022AEE}" destId="{82C78C9B-72C7-AD48-9659-ED0FB62F58A6}" srcOrd="1" destOrd="0" parTransId="{7AFF6329-5221-4F4F-B86D-AFC49801FD3F}" sibTransId="{65C84FF7-DC5F-5749-9989-6149EFF6625E}"/>
    <dgm:cxn modelId="{11CEF9E2-BCC1-2147-ABF4-05D1B994822B}" srcId="{5E2A06A1-75A2-AB4D-8D76-AA0F23022AEE}" destId="{1027DE82-44F0-C64A-9972-2585A92E4F9E}" srcOrd="2" destOrd="0" parTransId="{B8624B57-E192-C142-A812-8C9E65E66934}" sibTransId="{C216F3D5-0AB0-714B-A37C-56B9E6DF48F6}"/>
    <dgm:cxn modelId="{7AA814F6-D355-F04B-821D-A678FB0E6F33}" srcId="{B8C158C0-19FB-4641-880A-D73EF88014FF}" destId="{B9A4799E-E336-B04E-91CC-DDDC15AF300E}" srcOrd="0" destOrd="0" parTransId="{1BDBB8C0-6899-4C4A-B1A2-490D05CA44D3}" sibTransId="{EF84674F-1A57-CB42-BF0A-E18CC6CFCBD3}"/>
    <dgm:cxn modelId="{958173F7-EE40-0E46-A4CE-0058FD0FDBD2}" type="presOf" srcId="{5E2A06A1-75A2-AB4D-8D76-AA0F23022AEE}" destId="{463FCA97-3288-E041-A864-C4780D7FDD58}" srcOrd="0" destOrd="0" presId="urn:microsoft.com/office/officeart/2005/8/layout/vList5"/>
    <dgm:cxn modelId="{D50CEDFB-F92B-384B-B137-399FE248E6F7}" type="presParOf" srcId="{463FCA97-3288-E041-A864-C4780D7FDD58}" destId="{C19C2777-E0A1-7B4A-8D98-E1AD9F53406C}" srcOrd="0" destOrd="0" presId="urn:microsoft.com/office/officeart/2005/8/layout/vList5"/>
    <dgm:cxn modelId="{ABDC810F-DEFA-6444-9E8E-5DE36E115C3D}" type="presParOf" srcId="{C19C2777-E0A1-7B4A-8D98-E1AD9F53406C}" destId="{A8126452-170C-5341-AFAB-C20344E23E4F}" srcOrd="0" destOrd="0" presId="urn:microsoft.com/office/officeart/2005/8/layout/vList5"/>
    <dgm:cxn modelId="{AD2ED0ED-DE7B-3848-A975-CE3C1450B580}" type="presParOf" srcId="{C19C2777-E0A1-7B4A-8D98-E1AD9F53406C}" destId="{CC3F57B2-EA0D-D94F-B620-3A418D3161D6}" srcOrd="1" destOrd="0" presId="urn:microsoft.com/office/officeart/2005/8/layout/vList5"/>
    <dgm:cxn modelId="{D0212F02-5FD0-EE40-ACF2-236789D520B2}" type="presParOf" srcId="{463FCA97-3288-E041-A864-C4780D7FDD58}" destId="{DD11961C-AC5C-A14B-9EB6-3430B88E5449}" srcOrd="1" destOrd="0" presId="urn:microsoft.com/office/officeart/2005/8/layout/vList5"/>
    <dgm:cxn modelId="{F5864818-B5BA-D649-B4D5-B01D70DB690D}" type="presParOf" srcId="{463FCA97-3288-E041-A864-C4780D7FDD58}" destId="{0A4B513B-83EB-924F-A67D-F1ECD5049A55}" srcOrd="2" destOrd="0" presId="urn:microsoft.com/office/officeart/2005/8/layout/vList5"/>
    <dgm:cxn modelId="{A2DB5A61-6326-1640-9D9A-EFA35933A533}" type="presParOf" srcId="{0A4B513B-83EB-924F-A67D-F1ECD5049A55}" destId="{A7955FE2-CB24-C844-A766-3CC040D68C25}" srcOrd="0" destOrd="0" presId="urn:microsoft.com/office/officeart/2005/8/layout/vList5"/>
    <dgm:cxn modelId="{5A85D45B-7308-E545-98DC-DFF7B4015BAE}" type="presParOf" srcId="{0A4B513B-83EB-924F-A67D-F1ECD5049A55}" destId="{999CD0F3-8C69-654D-BF78-C0A6CF74A34F}" srcOrd="1" destOrd="0" presId="urn:microsoft.com/office/officeart/2005/8/layout/vList5"/>
    <dgm:cxn modelId="{1E2CFC0C-1D91-C842-B39C-8103E99ED233}" type="presParOf" srcId="{463FCA97-3288-E041-A864-C4780D7FDD58}" destId="{FF3F9756-2027-084A-9426-CBC20025BA9D}" srcOrd="3" destOrd="0" presId="urn:microsoft.com/office/officeart/2005/8/layout/vList5"/>
    <dgm:cxn modelId="{6E739A30-C641-ED49-AEB4-54A96DA0BE0C}" type="presParOf" srcId="{463FCA97-3288-E041-A864-C4780D7FDD58}" destId="{90AF64F3-9D6B-874D-BEF6-0A3A91115325}" srcOrd="4" destOrd="0" presId="urn:microsoft.com/office/officeart/2005/8/layout/vList5"/>
    <dgm:cxn modelId="{5E707496-8CDD-2340-9D1B-CD688D30EEC7}" type="presParOf" srcId="{90AF64F3-9D6B-874D-BEF6-0A3A91115325}" destId="{6F840ACC-253F-B945-A030-D9E6706579A9}" srcOrd="0" destOrd="0" presId="urn:microsoft.com/office/officeart/2005/8/layout/vList5"/>
    <dgm:cxn modelId="{EE323484-21E5-384C-BEE1-EA32A33C7F80}" type="presParOf" srcId="{90AF64F3-9D6B-874D-BEF6-0A3A91115325}" destId="{FCA8F27A-24B3-044A-9209-5A4768BB8D1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E2A06A1-75A2-AB4D-8D76-AA0F23022AEE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8C158C0-19FB-4641-880A-D73EF88014FF}">
      <dgm:prSet phldrT="[Text]"/>
      <dgm:spPr>
        <a:solidFill>
          <a:srgbClr val="8C2D19"/>
        </a:solidFill>
      </dgm:spPr>
      <dgm:t>
        <a:bodyPr/>
        <a:lstStyle/>
        <a:p>
          <a:r>
            <a:rPr lang="en-GB"/>
            <a:t>Concept</a:t>
          </a:r>
          <a:endParaRPr lang="en-GB" dirty="0"/>
        </a:p>
      </dgm:t>
    </dgm:pt>
    <dgm:pt modelId="{D3CAB15F-A5E8-BD4C-87C3-69C26FC46FD7}" type="parTrans" cxnId="{811DD3DC-6C7A-9747-8F27-1078D1E2B89F}">
      <dgm:prSet/>
      <dgm:spPr/>
      <dgm:t>
        <a:bodyPr/>
        <a:lstStyle/>
        <a:p>
          <a:endParaRPr lang="en-GB"/>
        </a:p>
      </dgm:t>
    </dgm:pt>
    <dgm:pt modelId="{5B0167FC-BEBB-E24D-966E-08D3EF338064}" type="sibTrans" cxnId="{811DD3DC-6C7A-9747-8F27-1078D1E2B89F}">
      <dgm:prSet/>
      <dgm:spPr/>
      <dgm:t>
        <a:bodyPr/>
        <a:lstStyle/>
        <a:p>
          <a:endParaRPr lang="en-GB"/>
        </a:p>
      </dgm:t>
    </dgm:pt>
    <dgm:pt modelId="{FD3AB875-7949-9B4A-B050-FF28DFB1C4DE}">
      <dgm:prSet phldrT="[Text]"/>
      <dgm:spPr>
        <a:solidFill>
          <a:srgbClr val="8C2D19">
            <a:alpha val="29571"/>
          </a:srgbClr>
        </a:solidFill>
        <a:ln>
          <a:solidFill>
            <a:schemeClr val="accent1">
              <a:tint val="4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GB" dirty="0"/>
            <a:t>Estimates the variability of class labels among examples and the examples density</a:t>
          </a:r>
        </a:p>
      </dgm:t>
    </dgm:pt>
    <dgm:pt modelId="{5FB006E2-37C1-1D46-BC58-ADCD6F6C4082}" type="parTrans" cxnId="{52503BD3-103A-714A-BA64-117CC0795ECB}">
      <dgm:prSet/>
      <dgm:spPr/>
      <dgm:t>
        <a:bodyPr/>
        <a:lstStyle/>
        <a:p>
          <a:endParaRPr lang="en-GB"/>
        </a:p>
      </dgm:t>
    </dgm:pt>
    <dgm:pt modelId="{AF9CB0C4-3BA9-694B-AC5A-EEF429288BB3}" type="sibTrans" cxnId="{52503BD3-103A-714A-BA64-117CC0795ECB}">
      <dgm:prSet/>
      <dgm:spPr/>
      <dgm:t>
        <a:bodyPr/>
        <a:lstStyle/>
        <a:p>
          <a:endParaRPr lang="en-GB"/>
        </a:p>
      </dgm:t>
    </dgm:pt>
    <dgm:pt modelId="{039A3C91-5664-0549-AB3E-A6552A581094}">
      <dgm:prSet phldrT="[Text]"/>
      <dgm:spPr>
        <a:solidFill>
          <a:srgbClr val="8C2D19"/>
        </a:solidFill>
      </dgm:spPr>
      <dgm:t>
        <a:bodyPr/>
        <a:lstStyle/>
        <a:p>
          <a:r>
            <a:rPr lang="en-GB" dirty="0"/>
            <a:t>Itemset</a:t>
          </a:r>
        </a:p>
      </dgm:t>
    </dgm:pt>
    <dgm:pt modelId="{F2245B51-0FF2-9340-B25F-E56860E9BD9C}" type="parTrans" cxnId="{B5220D9B-994A-C74C-AA75-3DC96500FD8F}">
      <dgm:prSet/>
      <dgm:spPr/>
      <dgm:t>
        <a:bodyPr/>
        <a:lstStyle/>
        <a:p>
          <a:endParaRPr lang="en-GB"/>
        </a:p>
      </dgm:t>
    </dgm:pt>
    <dgm:pt modelId="{BAAFD483-DE48-2E4E-9889-7126A4E5D06F}" type="sibTrans" cxnId="{B5220D9B-994A-C74C-AA75-3DC96500FD8F}">
      <dgm:prSet/>
      <dgm:spPr/>
      <dgm:t>
        <a:bodyPr/>
        <a:lstStyle/>
        <a:p>
          <a:endParaRPr lang="en-GB"/>
        </a:p>
      </dgm:t>
    </dgm:pt>
    <dgm:pt modelId="{8F20068C-9925-5548-9132-C27CDB067352}">
      <dgm:prSet phldrT="[Text]"/>
      <dgm:spPr>
        <a:solidFill>
          <a:srgbClr val="8C2D19">
            <a:alpha val="29571"/>
          </a:srgbClr>
        </a:solidFill>
        <a:ln>
          <a:solidFill>
            <a:schemeClr val="accent1">
              <a:tint val="4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GB" dirty="0"/>
            <a:t>Compute de correlation between binary attributes</a:t>
          </a:r>
        </a:p>
      </dgm:t>
    </dgm:pt>
    <dgm:pt modelId="{057939D8-173A-8E4C-92FC-7BA0AED35864}" type="parTrans" cxnId="{E8CD0646-6876-F74A-BF6B-5C6213D60BA0}">
      <dgm:prSet/>
      <dgm:spPr/>
      <dgm:t>
        <a:bodyPr/>
        <a:lstStyle/>
        <a:p>
          <a:endParaRPr lang="en-GB"/>
        </a:p>
      </dgm:t>
    </dgm:pt>
    <dgm:pt modelId="{E97709CC-A382-5B4F-89BF-C560818C52E6}" type="sibTrans" cxnId="{E8CD0646-6876-F74A-BF6B-5C6213D60BA0}">
      <dgm:prSet/>
      <dgm:spPr/>
      <dgm:t>
        <a:bodyPr/>
        <a:lstStyle/>
        <a:p>
          <a:endParaRPr lang="en-GB"/>
        </a:p>
      </dgm:t>
    </dgm:pt>
    <dgm:pt modelId="{F4909F11-F8C6-944A-8B2D-26DB0F756B0A}">
      <dgm:prSet phldrT="[Text]"/>
      <dgm:spPr>
        <a:solidFill>
          <a:srgbClr val="8C2D19"/>
        </a:solidFill>
      </dgm:spPr>
      <dgm:t>
        <a:bodyPr/>
        <a:lstStyle/>
        <a:p>
          <a:r>
            <a:rPr lang="en-GB" dirty="0"/>
            <a:t>Complexity</a:t>
          </a:r>
        </a:p>
      </dgm:t>
    </dgm:pt>
    <dgm:pt modelId="{CB64D920-AD57-F74F-BED1-B0D199C3F99A}" type="parTrans" cxnId="{904D050B-2AB3-FD47-B7A8-D0FCEEB0A396}">
      <dgm:prSet/>
      <dgm:spPr/>
      <dgm:t>
        <a:bodyPr/>
        <a:lstStyle/>
        <a:p>
          <a:endParaRPr lang="en-GB"/>
        </a:p>
      </dgm:t>
    </dgm:pt>
    <dgm:pt modelId="{F3296BD4-316F-0245-8657-851AC088F591}" type="sibTrans" cxnId="{904D050B-2AB3-FD47-B7A8-D0FCEEB0A396}">
      <dgm:prSet/>
      <dgm:spPr/>
      <dgm:t>
        <a:bodyPr/>
        <a:lstStyle/>
        <a:p>
          <a:endParaRPr lang="en-GB"/>
        </a:p>
      </dgm:t>
    </dgm:pt>
    <dgm:pt modelId="{524E1EBB-1DFB-B541-91AA-BAC16D6015EA}">
      <dgm:prSet phldrT="[Text]"/>
      <dgm:spPr>
        <a:solidFill>
          <a:srgbClr val="8C2D19">
            <a:alpha val="29571"/>
          </a:srgbClr>
        </a:solidFill>
        <a:ln>
          <a:solidFill>
            <a:schemeClr val="accent1">
              <a:tint val="4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GB" dirty="0"/>
            <a:t>Estimate the difficulty in separating the data points into their expected classes</a:t>
          </a:r>
        </a:p>
      </dgm:t>
    </dgm:pt>
    <dgm:pt modelId="{7BA27014-0C50-FC4E-AC0B-DE24B49880AD}" type="parTrans" cxnId="{3C5AA558-485E-8D40-AB78-290D4EED46A0}">
      <dgm:prSet/>
      <dgm:spPr/>
      <dgm:t>
        <a:bodyPr/>
        <a:lstStyle/>
        <a:p>
          <a:endParaRPr lang="en-GB"/>
        </a:p>
      </dgm:t>
    </dgm:pt>
    <dgm:pt modelId="{11A3AFDF-878E-4849-8DE0-7BB96F6720F7}" type="sibTrans" cxnId="{3C5AA558-485E-8D40-AB78-290D4EED46A0}">
      <dgm:prSet/>
      <dgm:spPr/>
      <dgm:t>
        <a:bodyPr/>
        <a:lstStyle/>
        <a:p>
          <a:endParaRPr lang="en-GB"/>
        </a:p>
      </dgm:t>
    </dgm:pt>
    <dgm:pt modelId="{463FCA97-3288-E041-A864-C4780D7FDD58}" type="pres">
      <dgm:prSet presAssocID="{5E2A06A1-75A2-AB4D-8D76-AA0F23022AEE}" presName="Name0" presStyleCnt="0">
        <dgm:presLayoutVars>
          <dgm:dir/>
          <dgm:animLvl val="lvl"/>
          <dgm:resizeHandles val="exact"/>
        </dgm:presLayoutVars>
      </dgm:prSet>
      <dgm:spPr/>
    </dgm:pt>
    <dgm:pt modelId="{C19C2777-E0A1-7B4A-8D98-E1AD9F53406C}" type="pres">
      <dgm:prSet presAssocID="{B8C158C0-19FB-4641-880A-D73EF88014FF}" presName="linNode" presStyleCnt="0"/>
      <dgm:spPr/>
    </dgm:pt>
    <dgm:pt modelId="{A8126452-170C-5341-AFAB-C20344E23E4F}" type="pres">
      <dgm:prSet presAssocID="{B8C158C0-19FB-4641-880A-D73EF88014F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C3F57B2-EA0D-D94F-B620-3A418D3161D6}" type="pres">
      <dgm:prSet presAssocID="{B8C158C0-19FB-4641-880A-D73EF88014FF}" presName="descendantText" presStyleLbl="alignAccFollowNode1" presStyleIdx="0" presStyleCnt="3">
        <dgm:presLayoutVars>
          <dgm:bulletEnabled val="1"/>
        </dgm:presLayoutVars>
      </dgm:prSet>
      <dgm:spPr/>
    </dgm:pt>
    <dgm:pt modelId="{DD11961C-AC5C-A14B-9EB6-3430B88E5449}" type="pres">
      <dgm:prSet presAssocID="{5B0167FC-BEBB-E24D-966E-08D3EF338064}" presName="sp" presStyleCnt="0"/>
      <dgm:spPr/>
    </dgm:pt>
    <dgm:pt modelId="{FE7E7350-E45D-BE46-AE6D-6C56C7C275E7}" type="pres">
      <dgm:prSet presAssocID="{039A3C91-5664-0549-AB3E-A6552A581094}" presName="linNode" presStyleCnt="0"/>
      <dgm:spPr/>
    </dgm:pt>
    <dgm:pt modelId="{81E2B0B2-ED49-3942-B210-6EA2F054E6FA}" type="pres">
      <dgm:prSet presAssocID="{039A3C91-5664-0549-AB3E-A6552A58109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430E986-3ADF-834D-A793-6021840AE9C5}" type="pres">
      <dgm:prSet presAssocID="{039A3C91-5664-0549-AB3E-A6552A581094}" presName="descendantText" presStyleLbl="alignAccFollowNode1" presStyleIdx="1" presStyleCnt="3">
        <dgm:presLayoutVars>
          <dgm:bulletEnabled val="1"/>
        </dgm:presLayoutVars>
      </dgm:prSet>
      <dgm:spPr/>
    </dgm:pt>
    <dgm:pt modelId="{1F7DD0DA-D3E9-7441-B469-235D5C0660E8}" type="pres">
      <dgm:prSet presAssocID="{BAAFD483-DE48-2E4E-9889-7126A4E5D06F}" presName="sp" presStyleCnt="0"/>
      <dgm:spPr/>
    </dgm:pt>
    <dgm:pt modelId="{54584DB5-5D20-E547-A82B-9A27EA7394B8}" type="pres">
      <dgm:prSet presAssocID="{F4909F11-F8C6-944A-8B2D-26DB0F756B0A}" presName="linNode" presStyleCnt="0"/>
      <dgm:spPr/>
    </dgm:pt>
    <dgm:pt modelId="{55B0E058-FD4D-594D-9FE3-A12B6572F7B4}" type="pres">
      <dgm:prSet presAssocID="{F4909F11-F8C6-944A-8B2D-26DB0F756B0A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3152A7A7-08D9-B446-BF0D-FAF7A3FD3704}" type="pres">
      <dgm:prSet presAssocID="{F4909F11-F8C6-944A-8B2D-26DB0F756B0A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904D050B-2AB3-FD47-B7A8-D0FCEEB0A396}" srcId="{5E2A06A1-75A2-AB4D-8D76-AA0F23022AEE}" destId="{F4909F11-F8C6-944A-8B2D-26DB0F756B0A}" srcOrd="2" destOrd="0" parTransId="{CB64D920-AD57-F74F-BED1-B0D199C3F99A}" sibTransId="{F3296BD4-316F-0245-8657-851AC088F591}"/>
    <dgm:cxn modelId="{CD5B4B21-8314-204A-B865-4B539BF3181F}" type="presOf" srcId="{B8C158C0-19FB-4641-880A-D73EF88014FF}" destId="{A8126452-170C-5341-AFAB-C20344E23E4F}" srcOrd="0" destOrd="0" presId="urn:microsoft.com/office/officeart/2005/8/layout/vList5"/>
    <dgm:cxn modelId="{7260B72A-D2CA-744C-89DD-6B737BEF76B8}" type="presOf" srcId="{039A3C91-5664-0549-AB3E-A6552A581094}" destId="{81E2B0B2-ED49-3942-B210-6EA2F054E6FA}" srcOrd="0" destOrd="0" presId="urn:microsoft.com/office/officeart/2005/8/layout/vList5"/>
    <dgm:cxn modelId="{E8CD0646-6876-F74A-BF6B-5C6213D60BA0}" srcId="{039A3C91-5664-0549-AB3E-A6552A581094}" destId="{8F20068C-9925-5548-9132-C27CDB067352}" srcOrd="0" destOrd="0" parTransId="{057939D8-173A-8E4C-92FC-7BA0AED35864}" sibTransId="{E97709CC-A382-5B4F-89BF-C560818C52E6}"/>
    <dgm:cxn modelId="{3C5AA558-485E-8D40-AB78-290D4EED46A0}" srcId="{F4909F11-F8C6-944A-8B2D-26DB0F756B0A}" destId="{524E1EBB-1DFB-B541-91AA-BAC16D6015EA}" srcOrd="0" destOrd="0" parTransId="{7BA27014-0C50-FC4E-AC0B-DE24B49880AD}" sibTransId="{11A3AFDF-878E-4849-8DE0-7BB96F6720F7}"/>
    <dgm:cxn modelId="{B5220D9B-994A-C74C-AA75-3DC96500FD8F}" srcId="{5E2A06A1-75A2-AB4D-8D76-AA0F23022AEE}" destId="{039A3C91-5664-0549-AB3E-A6552A581094}" srcOrd="1" destOrd="0" parTransId="{F2245B51-0FF2-9340-B25F-E56860E9BD9C}" sibTransId="{BAAFD483-DE48-2E4E-9889-7126A4E5D06F}"/>
    <dgm:cxn modelId="{480D96B8-F693-6B42-BF11-82CD82C6871D}" type="presOf" srcId="{FD3AB875-7949-9B4A-B050-FF28DFB1C4DE}" destId="{CC3F57B2-EA0D-D94F-B620-3A418D3161D6}" srcOrd="0" destOrd="0" presId="urn:microsoft.com/office/officeart/2005/8/layout/vList5"/>
    <dgm:cxn modelId="{52503BD3-103A-714A-BA64-117CC0795ECB}" srcId="{B8C158C0-19FB-4641-880A-D73EF88014FF}" destId="{FD3AB875-7949-9B4A-B050-FF28DFB1C4DE}" srcOrd="0" destOrd="0" parTransId="{5FB006E2-37C1-1D46-BC58-ADCD6F6C4082}" sibTransId="{AF9CB0C4-3BA9-694B-AC5A-EEF429288BB3}"/>
    <dgm:cxn modelId="{037E98D3-15CA-BE48-99C4-F2C7FD5D7E7E}" type="presOf" srcId="{8F20068C-9925-5548-9132-C27CDB067352}" destId="{9430E986-3ADF-834D-A793-6021840AE9C5}" srcOrd="0" destOrd="0" presId="urn:microsoft.com/office/officeart/2005/8/layout/vList5"/>
    <dgm:cxn modelId="{8F1424D6-3F86-0746-A0AF-6E4737697E83}" type="presOf" srcId="{524E1EBB-1DFB-B541-91AA-BAC16D6015EA}" destId="{3152A7A7-08D9-B446-BF0D-FAF7A3FD3704}" srcOrd="0" destOrd="0" presId="urn:microsoft.com/office/officeart/2005/8/layout/vList5"/>
    <dgm:cxn modelId="{811DD3DC-6C7A-9747-8F27-1078D1E2B89F}" srcId="{5E2A06A1-75A2-AB4D-8D76-AA0F23022AEE}" destId="{B8C158C0-19FB-4641-880A-D73EF88014FF}" srcOrd="0" destOrd="0" parTransId="{D3CAB15F-A5E8-BD4C-87C3-69C26FC46FD7}" sibTransId="{5B0167FC-BEBB-E24D-966E-08D3EF338064}"/>
    <dgm:cxn modelId="{370096E7-268D-E748-8EF5-A612CBEA0F26}" type="presOf" srcId="{F4909F11-F8C6-944A-8B2D-26DB0F756B0A}" destId="{55B0E058-FD4D-594D-9FE3-A12B6572F7B4}" srcOrd="0" destOrd="0" presId="urn:microsoft.com/office/officeart/2005/8/layout/vList5"/>
    <dgm:cxn modelId="{958173F7-EE40-0E46-A4CE-0058FD0FDBD2}" type="presOf" srcId="{5E2A06A1-75A2-AB4D-8D76-AA0F23022AEE}" destId="{463FCA97-3288-E041-A864-C4780D7FDD58}" srcOrd="0" destOrd="0" presId="urn:microsoft.com/office/officeart/2005/8/layout/vList5"/>
    <dgm:cxn modelId="{D50CEDFB-F92B-384B-B137-399FE248E6F7}" type="presParOf" srcId="{463FCA97-3288-E041-A864-C4780D7FDD58}" destId="{C19C2777-E0A1-7B4A-8D98-E1AD9F53406C}" srcOrd="0" destOrd="0" presId="urn:microsoft.com/office/officeart/2005/8/layout/vList5"/>
    <dgm:cxn modelId="{ABDC810F-DEFA-6444-9E8E-5DE36E115C3D}" type="presParOf" srcId="{C19C2777-E0A1-7B4A-8D98-E1AD9F53406C}" destId="{A8126452-170C-5341-AFAB-C20344E23E4F}" srcOrd="0" destOrd="0" presId="urn:microsoft.com/office/officeart/2005/8/layout/vList5"/>
    <dgm:cxn modelId="{AD2ED0ED-DE7B-3848-A975-CE3C1450B580}" type="presParOf" srcId="{C19C2777-E0A1-7B4A-8D98-E1AD9F53406C}" destId="{CC3F57B2-EA0D-D94F-B620-3A418D3161D6}" srcOrd="1" destOrd="0" presId="urn:microsoft.com/office/officeart/2005/8/layout/vList5"/>
    <dgm:cxn modelId="{D0212F02-5FD0-EE40-ACF2-236789D520B2}" type="presParOf" srcId="{463FCA97-3288-E041-A864-C4780D7FDD58}" destId="{DD11961C-AC5C-A14B-9EB6-3430B88E5449}" srcOrd="1" destOrd="0" presId="urn:microsoft.com/office/officeart/2005/8/layout/vList5"/>
    <dgm:cxn modelId="{B58E8CCD-91F4-9A48-912D-3E040D2A65F2}" type="presParOf" srcId="{463FCA97-3288-E041-A864-C4780D7FDD58}" destId="{FE7E7350-E45D-BE46-AE6D-6C56C7C275E7}" srcOrd="2" destOrd="0" presId="urn:microsoft.com/office/officeart/2005/8/layout/vList5"/>
    <dgm:cxn modelId="{A981DEBF-974A-4447-A8CF-A083AD28404E}" type="presParOf" srcId="{FE7E7350-E45D-BE46-AE6D-6C56C7C275E7}" destId="{81E2B0B2-ED49-3942-B210-6EA2F054E6FA}" srcOrd="0" destOrd="0" presId="urn:microsoft.com/office/officeart/2005/8/layout/vList5"/>
    <dgm:cxn modelId="{00B9F736-47DD-BB49-A476-0A39DE04EBEA}" type="presParOf" srcId="{FE7E7350-E45D-BE46-AE6D-6C56C7C275E7}" destId="{9430E986-3ADF-834D-A793-6021840AE9C5}" srcOrd="1" destOrd="0" presId="urn:microsoft.com/office/officeart/2005/8/layout/vList5"/>
    <dgm:cxn modelId="{9738D60F-D9E0-CD42-BF17-B329A75C2B99}" type="presParOf" srcId="{463FCA97-3288-E041-A864-C4780D7FDD58}" destId="{1F7DD0DA-D3E9-7441-B469-235D5C0660E8}" srcOrd="3" destOrd="0" presId="urn:microsoft.com/office/officeart/2005/8/layout/vList5"/>
    <dgm:cxn modelId="{E5A38D4F-A222-AA41-A808-465ED2444AA9}" type="presParOf" srcId="{463FCA97-3288-E041-A864-C4780D7FDD58}" destId="{54584DB5-5D20-E547-A82B-9A27EA7394B8}" srcOrd="4" destOrd="0" presId="urn:microsoft.com/office/officeart/2005/8/layout/vList5"/>
    <dgm:cxn modelId="{8038ADC4-568C-4943-B855-F948BD8C64AA}" type="presParOf" srcId="{54584DB5-5D20-E547-A82B-9A27EA7394B8}" destId="{55B0E058-FD4D-594D-9FE3-A12B6572F7B4}" srcOrd="0" destOrd="0" presId="urn:microsoft.com/office/officeart/2005/8/layout/vList5"/>
    <dgm:cxn modelId="{458F5FB2-06B3-884A-A052-A46B64B36690}" type="presParOf" srcId="{54584DB5-5D20-E547-A82B-9A27EA7394B8}" destId="{3152A7A7-08D9-B446-BF0D-FAF7A3FD370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8DBC46C-28BF-6146-B1DB-019212E79AC6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EE80A25-7AFD-7A48-9BDC-5CA1AA53DBB5}">
      <dgm:prSet phldrT="[Text]"/>
      <dgm:spPr>
        <a:solidFill>
          <a:srgbClr val="8C2D19"/>
        </a:solidFill>
      </dgm:spPr>
      <dgm:t>
        <a:bodyPr/>
        <a:lstStyle/>
        <a:p>
          <a:r>
            <a:rPr lang="en-GB"/>
            <a:t>Conditional Distribution</a:t>
          </a:r>
          <a:endParaRPr lang="en-GB" dirty="0"/>
        </a:p>
      </dgm:t>
    </dgm:pt>
    <dgm:pt modelId="{DC585CC2-543F-C146-A7FC-FA572A11DB00}" type="parTrans" cxnId="{F3FBB356-311C-9544-88B4-BFA43F7D1999}">
      <dgm:prSet/>
      <dgm:spPr/>
      <dgm:t>
        <a:bodyPr/>
        <a:lstStyle/>
        <a:p>
          <a:endParaRPr lang="en-GB"/>
        </a:p>
      </dgm:t>
    </dgm:pt>
    <dgm:pt modelId="{5E28A7A8-5E04-344F-9B1A-269E2D813F76}" type="sibTrans" cxnId="{F3FBB356-311C-9544-88B4-BFA43F7D1999}">
      <dgm:prSet/>
      <dgm:spPr/>
      <dgm:t>
        <a:bodyPr/>
        <a:lstStyle/>
        <a:p>
          <a:endParaRPr lang="en-GB"/>
        </a:p>
      </dgm:t>
    </dgm:pt>
    <dgm:pt modelId="{D8E5D6F0-1C08-A943-98C9-E045801EF672}">
      <dgm:prSet phldrT="[Text]"/>
      <dgm:spPr>
        <a:solidFill>
          <a:srgbClr val="8C2D19"/>
        </a:solidFill>
      </dgm:spPr>
      <dgm:t>
        <a:bodyPr/>
        <a:lstStyle/>
        <a:p>
          <a:r>
            <a:rPr lang="en-GB" dirty="0"/>
            <a:t>Bayesian Network</a:t>
          </a:r>
        </a:p>
      </dgm:t>
    </dgm:pt>
    <dgm:pt modelId="{8E23E230-672D-6D4F-A851-333C0376BCF8}" type="parTrans" cxnId="{CFA77DEB-B223-904B-A5B3-933F250B6D35}">
      <dgm:prSet/>
      <dgm:spPr/>
      <dgm:t>
        <a:bodyPr/>
        <a:lstStyle/>
        <a:p>
          <a:endParaRPr lang="en-GB"/>
        </a:p>
      </dgm:t>
    </dgm:pt>
    <dgm:pt modelId="{AD7E9079-6848-2249-B03E-D3DE4922B3A7}" type="sibTrans" cxnId="{CFA77DEB-B223-904B-A5B3-933F250B6D35}">
      <dgm:prSet/>
      <dgm:spPr/>
      <dgm:t>
        <a:bodyPr/>
        <a:lstStyle/>
        <a:p>
          <a:endParaRPr lang="en-GB"/>
        </a:p>
      </dgm:t>
    </dgm:pt>
    <dgm:pt modelId="{ADB32B8C-DA28-464E-99E2-471968075F2F}">
      <dgm:prSet phldrT="[Text]"/>
      <dgm:spPr>
        <a:solidFill>
          <a:srgbClr val="8C2D19"/>
        </a:solidFill>
      </dgm:spPr>
      <dgm:t>
        <a:bodyPr/>
        <a:lstStyle/>
        <a:p>
          <a:r>
            <a:rPr lang="en-GB" dirty="0"/>
            <a:t>Mixture of product of Multinomials</a:t>
          </a:r>
        </a:p>
      </dgm:t>
    </dgm:pt>
    <dgm:pt modelId="{E3CCF8E2-2933-C648-91A2-45F80A569406}" type="parTrans" cxnId="{7EE3AE10-E6DD-1644-B6C2-669B0039947A}">
      <dgm:prSet/>
      <dgm:spPr/>
      <dgm:t>
        <a:bodyPr/>
        <a:lstStyle/>
        <a:p>
          <a:endParaRPr lang="en-GB"/>
        </a:p>
      </dgm:t>
    </dgm:pt>
    <dgm:pt modelId="{E752467E-0F98-884B-BB43-FC40FFDC99FB}" type="sibTrans" cxnId="{7EE3AE10-E6DD-1644-B6C2-669B0039947A}">
      <dgm:prSet/>
      <dgm:spPr/>
      <dgm:t>
        <a:bodyPr/>
        <a:lstStyle/>
        <a:p>
          <a:endParaRPr lang="en-GB"/>
        </a:p>
      </dgm:t>
    </dgm:pt>
    <dgm:pt modelId="{AA1EF017-B806-6B4A-9169-691404D583AC}">
      <dgm:prSet phldrT="[Text]"/>
      <dgm:spPr>
        <a:solidFill>
          <a:srgbClr val="8C2D19"/>
        </a:solidFill>
      </dgm:spPr>
      <dgm:t>
        <a:bodyPr/>
        <a:lstStyle/>
        <a:p>
          <a:r>
            <a:rPr lang="en-GB" dirty="0"/>
            <a:t>Generative Adversarial Networks</a:t>
          </a:r>
        </a:p>
      </dgm:t>
    </dgm:pt>
    <dgm:pt modelId="{8E82DA46-AF58-5541-90B8-9F2A829DD588}" type="parTrans" cxnId="{793F083C-E0C0-8647-A4D2-6F13FA01ACDE}">
      <dgm:prSet/>
      <dgm:spPr/>
      <dgm:t>
        <a:bodyPr/>
        <a:lstStyle/>
        <a:p>
          <a:endParaRPr lang="en-GB"/>
        </a:p>
      </dgm:t>
    </dgm:pt>
    <dgm:pt modelId="{9C4EB0A2-79B9-4943-B44B-419270CFCD21}" type="sibTrans" cxnId="{793F083C-E0C0-8647-A4D2-6F13FA01ACDE}">
      <dgm:prSet/>
      <dgm:spPr/>
      <dgm:t>
        <a:bodyPr/>
        <a:lstStyle/>
        <a:p>
          <a:endParaRPr lang="en-GB"/>
        </a:p>
      </dgm:t>
    </dgm:pt>
    <dgm:pt modelId="{EE913A76-DD89-7644-AE82-81DF763B5541}">
      <dgm:prSet phldrT="[Text]"/>
      <dgm:spPr>
        <a:solidFill>
          <a:srgbClr val="8C2D19"/>
        </a:solidFill>
      </dgm:spPr>
      <dgm:t>
        <a:bodyPr/>
        <a:lstStyle/>
        <a:p>
          <a:r>
            <a:rPr lang="en-GB" dirty="0"/>
            <a:t>Linear Regression</a:t>
          </a:r>
        </a:p>
      </dgm:t>
    </dgm:pt>
    <dgm:pt modelId="{91327ACC-F3AB-9F46-B3F6-65928B093EDF}" type="parTrans" cxnId="{7C3FC225-BAF1-134D-94C1-22A09E6282D9}">
      <dgm:prSet/>
      <dgm:spPr/>
      <dgm:t>
        <a:bodyPr/>
        <a:lstStyle/>
        <a:p>
          <a:endParaRPr lang="en-GB"/>
        </a:p>
      </dgm:t>
    </dgm:pt>
    <dgm:pt modelId="{AC801BB5-4DA2-EB4C-9A2D-3400B197E2BC}" type="sibTrans" cxnId="{7C3FC225-BAF1-134D-94C1-22A09E6282D9}">
      <dgm:prSet/>
      <dgm:spPr/>
      <dgm:t>
        <a:bodyPr/>
        <a:lstStyle/>
        <a:p>
          <a:endParaRPr lang="en-GB"/>
        </a:p>
      </dgm:t>
    </dgm:pt>
    <dgm:pt modelId="{BB3AE582-5664-7D4D-931E-A727A2EDBACE}">
      <dgm:prSet phldrT="[Text]"/>
      <dgm:spPr>
        <a:solidFill>
          <a:srgbClr val="8C2D19"/>
        </a:solidFill>
      </dgm:spPr>
      <dgm:t>
        <a:bodyPr/>
        <a:lstStyle/>
        <a:p>
          <a:r>
            <a:rPr lang="en-GB" dirty="0"/>
            <a:t>Decision Tree</a:t>
          </a:r>
        </a:p>
      </dgm:t>
    </dgm:pt>
    <dgm:pt modelId="{F7D788FF-1E35-6749-8610-44406ECA320F}" type="parTrans" cxnId="{B6D84D60-2ABB-6A49-ADCD-1F1C4C5E39E6}">
      <dgm:prSet/>
      <dgm:spPr/>
      <dgm:t>
        <a:bodyPr/>
        <a:lstStyle/>
        <a:p>
          <a:endParaRPr lang="en-GB"/>
        </a:p>
      </dgm:t>
    </dgm:pt>
    <dgm:pt modelId="{6E30625E-A8C9-B348-8098-7EBC9F9B13EB}" type="sibTrans" cxnId="{B6D84D60-2ABB-6A49-ADCD-1F1C4C5E39E6}">
      <dgm:prSet/>
      <dgm:spPr/>
      <dgm:t>
        <a:bodyPr/>
        <a:lstStyle/>
        <a:p>
          <a:endParaRPr lang="en-GB"/>
        </a:p>
      </dgm:t>
    </dgm:pt>
    <dgm:pt modelId="{0F655B4D-B8B3-D84A-8233-2B322D9ED682}">
      <dgm:prSet phldrT="[Text]"/>
      <dgm:spPr>
        <a:solidFill>
          <a:srgbClr val="8C2D19"/>
        </a:solidFill>
      </dgm:spPr>
      <dgm:t>
        <a:bodyPr/>
        <a:lstStyle/>
        <a:p>
          <a:r>
            <a:rPr lang="en-GB" dirty="0"/>
            <a:t>Random Forecast</a:t>
          </a:r>
        </a:p>
      </dgm:t>
    </dgm:pt>
    <dgm:pt modelId="{5BBB5D2E-0868-5B42-80DF-A05B7605FCA4}" type="parTrans" cxnId="{4970965A-6318-7A4D-B567-7BAD73C54655}">
      <dgm:prSet/>
      <dgm:spPr/>
      <dgm:t>
        <a:bodyPr/>
        <a:lstStyle/>
        <a:p>
          <a:endParaRPr lang="en-GB"/>
        </a:p>
      </dgm:t>
    </dgm:pt>
    <dgm:pt modelId="{4246AFE6-8310-124D-B856-54C9CAD00406}" type="sibTrans" cxnId="{4970965A-6318-7A4D-B567-7BAD73C54655}">
      <dgm:prSet/>
      <dgm:spPr/>
      <dgm:t>
        <a:bodyPr/>
        <a:lstStyle/>
        <a:p>
          <a:endParaRPr lang="en-GB"/>
        </a:p>
      </dgm:t>
    </dgm:pt>
    <dgm:pt modelId="{673FA00C-0D28-5743-B568-575B9EDB4DE2}" type="pres">
      <dgm:prSet presAssocID="{F8DBC46C-28BF-6146-B1DB-019212E79AC6}" presName="diagram" presStyleCnt="0">
        <dgm:presLayoutVars>
          <dgm:dir/>
          <dgm:resizeHandles val="exact"/>
        </dgm:presLayoutVars>
      </dgm:prSet>
      <dgm:spPr/>
    </dgm:pt>
    <dgm:pt modelId="{297AC926-71FA-F441-B7D2-C3A56719E8DE}" type="pres">
      <dgm:prSet presAssocID="{CEE80A25-7AFD-7A48-9BDC-5CA1AA53DBB5}" presName="node" presStyleLbl="node1" presStyleIdx="0" presStyleCnt="7">
        <dgm:presLayoutVars>
          <dgm:bulletEnabled val="1"/>
        </dgm:presLayoutVars>
      </dgm:prSet>
      <dgm:spPr/>
    </dgm:pt>
    <dgm:pt modelId="{DACBA6BB-838E-A943-9410-2B7DD606EF5E}" type="pres">
      <dgm:prSet presAssocID="{5E28A7A8-5E04-344F-9B1A-269E2D813F76}" presName="sibTrans" presStyleCnt="0"/>
      <dgm:spPr/>
    </dgm:pt>
    <dgm:pt modelId="{2BC7A03F-525D-1646-922E-79DFEED8B61F}" type="pres">
      <dgm:prSet presAssocID="{D8E5D6F0-1C08-A943-98C9-E045801EF672}" presName="node" presStyleLbl="node1" presStyleIdx="1" presStyleCnt="7">
        <dgm:presLayoutVars>
          <dgm:bulletEnabled val="1"/>
        </dgm:presLayoutVars>
      </dgm:prSet>
      <dgm:spPr/>
    </dgm:pt>
    <dgm:pt modelId="{BE2CAD87-6A8D-6846-A181-299903FA05A8}" type="pres">
      <dgm:prSet presAssocID="{AD7E9079-6848-2249-B03E-D3DE4922B3A7}" presName="sibTrans" presStyleCnt="0"/>
      <dgm:spPr/>
    </dgm:pt>
    <dgm:pt modelId="{2FD126ED-225D-5F40-BEAF-8DC81BFA8132}" type="pres">
      <dgm:prSet presAssocID="{ADB32B8C-DA28-464E-99E2-471968075F2F}" presName="node" presStyleLbl="node1" presStyleIdx="2" presStyleCnt="7">
        <dgm:presLayoutVars>
          <dgm:bulletEnabled val="1"/>
        </dgm:presLayoutVars>
      </dgm:prSet>
      <dgm:spPr/>
    </dgm:pt>
    <dgm:pt modelId="{FBE25DD0-C2B9-3947-B7AB-9BD3B5930AD0}" type="pres">
      <dgm:prSet presAssocID="{E752467E-0F98-884B-BB43-FC40FFDC99FB}" presName="sibTrans" presStyleCnt="0"/>
      <dgm:spPr/>
    </dgm:pt>
    <dgm:pt modelId="{5B67B454-76D9-6E48-A33D-4BB559D349D6}" type="pres">
      <dgm:prSet presAssocID="{AA1EF017-B806-6B4A-9169-691404D583AC}" presName="node" presStyleLbl="node1" presStyleIdx="3" presStyleCnt="7">
        <dgm:presLayoutVars>
          <dgm:bulletEnabled val="1"/>
        </dgm:presLayoutVars>
      </dgm:prSet>
      <dgm:spPr/>
    </dgm:pt>
    <dgm:pt modelId="{3EA6CBD7-5A14-504D-B2C2-CC8639BF4A12}" type="pres">
      <dgm:prSet presAssocID="{9C4EB0A2-79B9-4943-B44B-419270CFCD21}" presName="sibTrans" presStyleCnt="0"/>
      <dgm:spPr/>
    </dgm:pt>
    <dgm:pt modelId="{F071D210-88E5-B748-A41C-1CD366FF0FB6}" type="pres">
      <dgm:prSet presAssocID="{EE913A76-DD89-7644-AE82-81DF763B5541}" presName="node" presStyleLbl="node1" presStyleIdx="4" presStyleCnt="7">
        <dgm:presLayoutVars>
          <dgm:bulletEnabled val="1"/>
        </dgm:presLayoutVars>
      </dgm:prSet>
      <dgm:spPr/>
    </dgm:pt>
    <dgm:pt modelId="{59C0BD24-B6C7-5243-9938-B2CED3BC107B}" type="pres">
      <dgm:prSet presAssocID="{AC801BB5-4DA2-EB4C-9A2D-3400B197E2BC}" presName="sibTrans" presStyleCnt="0"/>
      <dgm:spPr/>
    </dgm:pt>
    <dgm:pt modelId="{759F558D-69DE-BD4F-8B66-00E21BE76FF8}" type="pres">
      <dgm:prSet presAssocID="{BB3AE582-5664-7D4D-931E-A727A2EDBACE}" presName="node" presStyleLbl="node1" presStyleIdx="5" presStyleCnt="7">
        <dgm:presLayoutVars>
          <dgm:bulletEnabled val="1"/>
        </dgm:presLayoutVars>
      </dgm:prSet>
      <dgm:spPr/>
    </dgm:pt>
    <dgm:pt modelId="{D8D12DB6-2132-674A-A856-292762891660}" type="pres">
      <dgm:prSet presAssocID="{6E30625E-A8C9-B348-8098-7EBC9F9B13EB}" presName="sibTrans" presStyleCnt="0"/>
      <dgm:spPr/>
    </dgm:pt>
    <dgm:pt modelId="{2F7CDEA5-990E-F344-8238-FA56BB134EA5}" type="pres">
      <dgm:prSet presAssocID="{0F655B4D-B8B3-D84A-8233-2B322D9ED682}" presName="node" presStyleLbl="node1" presStyleIdx="6" presStyleCnt="7">
        <dgm:presLayoutVars>
          <dgm:bulletEnabled val="1"/>
        </dgm:presLayoutVars>
      </dgm:prSet>
      <dgm:spPr/>
    </dgm:pt>
  </dgm:ptLst>
  <dgm:cxnLst>
    <dgm:cxn modelId="{C855190B-BFCA-5049-B6ED-F79DEE449BAE}" type="presOf" srcId="{ADB32B8C-DA28-464E-99E2-471968075F2F}" destId="{2FD126ED-225D-5F40-BEAF-8DC81BFA8132}" srcOrd="0" destOrd="0" presId="urn:microsoft.com/office/officeart/2005/8/layout/default"/>
    <dgm:cxn modelId="{7EE3AE10-E6DD-1644-B6C2-669B0039947A}" srcId="{F8DBC46C-28BF-6146-B1DB-019212E79AC6}" destId="{ADB32B8C-DA28-464E-99E2-471968075F2F}" srcOrd="2" destOrd="0" parTransId="{E3CCF8E2-2933-C648-91A2-45F80A569406}" sibTransId="{E752467E-0F98-884B-BB43-FC40FFDC99FB}"/>
    <dgm:cxn modelId="{0A94FB13-9455-9949-B053-21943055240C}" type="presOf" srcId="{EE913A76-DD89-7644-AE82-81DF763B5541}" destId="{F071D210-88E5-B748-A41C-1CD366FF0FB6}" srcOrd="0" destOrd="0" presId="urn:microsoft.com/office/officeart/2005/8/layout/default"/>
    <dgm:cxn modelId="{7C3FC225-BAF1-134D-94C1-22A09E6282D9}" srcId="{F8DBC46C-28BF-6146-B1DB-019212E79AC6}" destId="{EE913A76-DD89-7644-AE82-81DF763B5541}" srcOrd="4" destOrd="0" parTransId="{91327ACC-F3AB-9F46-B3F6-65928B093EDF}" sibTransId="{AC801BB5-4DA2-EB4C-9A2D-3400B197E2BC}"/>
    <dgm:cxn modelId="{5E310835-EBC8-8C49-A3D1-79B2C8504C23}" type="presOf" srcId="{D8E5D6F0-1C08-A943-98C9-E045801EF672}" destId="{2BC7A03F-525D-1646-922E-79DFEED8B61F}" srcOrd="0" destOrd="0" presId="urn:microsoft.com/office/officeart/2005/8/layout/default"/>
    <dgm:cxn modelId="{793F083C-E0C0-8647-A4D2-6F13FA01ACDE}" srcId="{F8DBC46C-28BF-6146-B1DB-019212E79AC6}" destId="{AA1EF017-B806-6B4A-9169-691404D583AC}" srcOrd="3" destOrd="0" parTransId="{8E82DA46-AF58-5541-90B8-9F2A829DD588}" sibTransId="{9C4EB0A2-79B9-4943-B44B-419270CFCD21}"/>
    <dgm:cxn modelId="{F803D655-D378-A64F-819D-C34AD784E180}" type="presOf" srcId="{AA1EF017-B806-6B4A-9169-691404D583AC}" destId="{5B67B454-76D9-6E48-A33D-4BB559D349D6}" srcOrd="0" destOrd="0" presId="urn:microsoft.com/office/officeart/2005/8/layout/default"/>
    <dgm:cxn modelId="{F3FBB356-311C-9544-88B4-BFA43F7D1999}" srcId="{F8DBC46C-28BF-6146-B1DB-019212E79AC6}" destId="{CEE80A25-7AFD-7A48-9BDC-5CA1AA53DBB5}" srcOrd="0" destOrd="0" parTransId="{DC585CC2-543F-C146-A7FC-FA572A11DB00}" sibTransId="{5E28A7A8-5E04-344F-9B1A-269E2D813F76}"/>
    <dgm:cxn modelId="{4970965A-6318-7A4D-B567-7BAD73C54655}" srcId="{F8DBC46C-28BF-6146-B1DB-019212E79AC6}" destId="{0F655B4D-B8B3-D84A-8233-2B322D9ED682}" srcOrd="6" destOrd="0" parTransId="{5BBB5D2E-0868-5B42-80DF-A05B7605FCA4}" sibTransId="{4246AFE6-8310-124D-B856-54C9CAD00406}"/>
    <dgm:cxn modelId="{B6D84D60-2ABB-6A49-ADCD-1F1C4C5E39E6}" srcId="{F8DBC46C-28BF-6146-B1DB-019212E79AC6}" destId="{BB3AE582-5664-7D4D-931E-A727A2EDBACE}" srcOrd="5" destOrd="0" parTransId="{F7D788FF-1E35-6749-8610-44406ECA320F}" sibTransId="{6E30625E-A8C9-B348-8098-7EBC9F9B13EB}"/>
    <dgm:cxn modelId="{07E5D299-E2AD-F94C-814C-29E9B2D1A358}" type="presOf" srcId="{CEE80A25-7AFD-7A48-9BDC-5CA1AA53DBB5}" destId="{297AC926-71FA-F441-B7D2-C3A56719E8DE}" srcOrd="0" destOrd="0" presId="urn:microsoft.com/office/officeart/2005/8/layout/default"/>
    <dgm:cxn modelId="{23DABF9A-58D2-BE45-89A3-802E81343925}" type="presOf" srcId="{0F655B4D-B8B3-D84A-8233-2B322D9ED682}" destId="{2F7CDEA5-990E-F344-8238-FA56BB134EA5}" srcOrd="0" destOrd="0" presId="urn:microsoft.com/office/officeart/2005/8/layout/default"/>
    <dgm:cxn modelId="{0200A9E8-F632-214E-9F3B-063AA05A162B}" type="presOf" srcId="{F8DBC46C-28BF-6146-B1DB-019212E79AC6}" destId="{673FA00C-0D28-5743-B568-575B9EDB4DE2}" srcOrd="0" destOrd="0" presId="urn:microsoft.com/office/officeart/2005/8/layout/default"/>
    <dgm:cxn modelId="{CFA77DEB-B223-904B-A5B3-933F250B6D35}" srcId="{F8DBC46C-28BF-6146-B1DB-019212E79AC6}" destId="{D8E5D6F0-1C08-A943-98C9-E045801EF672}" srcOrd="1" destOrd="0" parTransId="{8E23E230-672D-6D4F-A851-333C0376BCF8}" sibTransId="{AD7E9079-6848-2249-B03E-D3DE4922B3A7}"/>
    <dgm:cxn modelId="{C8DE15FB-4D0B-164B-A4A0-8875942E5168}" type="presOf" srcId="{BB3AE582-5664-7D4D-931E-A727A2EDBACE}" destId="{759F558D-69DE-BD4F-8B66-00E21BE76FF8}" srcOrd="0" destOrd="0" presId="urn:microsoft.com/office/officeart/2005/8/layout/default"/>
    <dgm:cxn modelId="{AE5BB4CE-112B-1947-BEB7-1D9FC04DAA40}" type="presParOf" srcId="{673FA00C-0D28-5743-B568-575B9EDB4DE2}" destId="{297AC926-71FA-F441-B7D2-C3A56719E8DE}" srcOrd="0" destOrd="0" presId="urn:microsoft.com/office/officeart/2005/8/layout/default"/>
    <dgm:cxn modelId="{871C2B64-B2DD-DD49-8DBA-2BD66FDAFA31}" type="presParOf" srcId="{673FA00C-0D28-5743-B568-575B9EDB4DE2}" destId="{DACBA6BB-838E-A943-9410-2B7DD606EF5E}" srcOrd="1" destOrd="0" presId="urn:microsoft.com/office/officeart/2005/8/layout/default"/>
    <dgm:cxn modelId="{467E7044-75DC-5542-9763-E5660EF11305}" type="presParOf" srcId="{673FA00C-0D28-5743-B568-575B9EDB4DE2}" destId="{2BC7A03F-525D-1646-922E-79DFEED8B61F}" srcOrd="2" destOrd="0" presId="urn:microsoft.com/office/officeart/2005/8/layout/default"/>
    <dgm:cxn modelId="{59AECBBE-904C-8B4E-984E-4517BBB16D0A}" type="presParOf" srcId="{673FA00C-0D28-5743-B568-575B9EDB4DE2}" destId="{BE2CAD87-6A8D-6846-A181-299903FA05A8}" srcOrd="3" destOrd="0" presId="urn:microsoft.com/office/officeart/2005/8/layout/default"/>
    <dgm:cxn modelId="{88DFA79F-AB4E-BB4A-9D04-BF64FD87545D}" type="presParOf" srcId="{673FA00C-0D28-5743-B568-575B9EDB4DE2}" destId="{2FD126ED-225D-5F40-BEAF-8DC81BFA8132}" srcOrd="4" destOrd="0" presId="urn:microsoft.com/office/officeart/2005/8/layout/default"/>
    <dgm:cxn modelId="{0BD6D5CF-18FA-B644-9C10-C0B32B7B9C61}" type="presParOf" srcId="{673FA00C-0D28-5743-B568-575B9EDB4DE2}" destId="{FBE25DD0-C2B9-3947-B7AB-9BD3B5930AD0}" srcOrd="5" destOrd="0" presId="urn:microsoft.com/office/officeart/2005/8/layout/default"/>
    <dgm:cxn modelId="{2B56E80F-41BB-FF4A-9485-39952B21A6E3}" type="presParOf" srcId="{673FA00C-0D28-5743-B568-575B9EDB4DE2}" destId="{5B67B454-76D9-6E48-A33D-4BB559D349D6}" srcOrd="6" destOrd="0" presId="urn:microsoft.com/office/officeart/2005/8/layout/default"/>
    <dgm:cxn modelId="{C840333C-CDED-6E4B-9790-348F6F69F688}" type="presParOf" srcId="{673FA00C-0D28-5743-B568-575B9EDB4DE2}" destId="{3EA6CBD7-5A14-504D-B2C2-CC8639BF4A12}" srcOrd="7" destOrd="0" presId="urn:microsoft.com/office/officeart/2005/8/layout/default"/>
    <dgm:cxn modelId="{EB0371D0-E3E9-394F-BA98-9A02DFB23116}" type="presParOf" srcId="{673FA00C-0D28-5743-B568-575B9EDB4DE2}" destId="{F071D210-88E5-B748-A41C-1CD366FF0FB6}" srcOrd="8" destOrd="0" presId="urn:microsoft.com/office/officeart/2005/8/layout/default"/>
    <dgm:cxn modelId="{B005391F-30F0-2E44-8FEC-DE74DCAA0FE5}" type="presParOf" srcId="{673FA00C-0D28-5743-B568-575B9EDB4DE2}" destId="{59C0BD24-B6C7-5243-9938-B2CED3BC107B}" srcOrd="9" destOrd="0" presId="urn:microsoft.com/office/officeart/2005/8/layout/default"/>
    <dgm:cxn modelId="{4FDB16A2-B447-EE47-81B8-9E80A29C60DB}" type="presParOf" srcId="{673FA00C-0D28-5743-B568-575B9EDB4DE2}" destId="{759F558D-69DE-BD4F-8B66-00E21BE76FF8}" srcOrd="10" destOrd="0" presId="urn:microsoft.com/office/officeart/2005/8/layout/default"/>
    <dgm:cxn modelId="{DBD8512A-32E3-AA48-B181-BC5886451706}" type="presParOf" srcId="{673FA00C-0D28-5743-B568-575B9EDB4DE2}" destId="{D8D12DB6-2132-674A-A856-292762891660}" srcOrd="11" destOrd="0" presId="urn:microsoft.com/office/officeart/2005/8/layout/default"/>
    <dgm:cxn modelId="{35A5A4FD-0DC1-2C49-B091-10E993771C8C}" type="presParOf" srcId="{673FA00C-0D28-5743-B568-575B9EDB4DE2}" destId="{2F7CDEA5-990E-F344-8238-FA56BB134EA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8DBC46C-28BF-6146-B1DB-019212E79AC6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EE80A25-7AFD-7A48-9BDC-5CA1AA53DBB5}">
      <dgm:prSet phldrT="[Text]"/>
      <dgm:spPr>
        <a:solidFill>
          <a:srgbClr val="AD8330"/>
        </a:solidFill>
      </dgm:spPr>
      <dgm:t>
        <a:bodyPr/>
        <a:lstStyle/>
        <a:p>
          <a:r>
            <a:rPr lang="en-GB" dirty="0"/>
            <a:t>Conditional Distribution</a:t>
          </a:r>
        </a:p>
      </dgm:t>
    </dgm:pt>
    <dgm:pt modelId="{DC585CC2-543F-C146-A7FC-FA572A11DB00}" type="parTrans" cxnId="{F3FBB356-311C-9544-88B4-BFA43F7D1999}">
      <dgm:prSet/>
      <dgm:spPr/>
      <dgm:t>
        <a:bodyPr/>
        <a:lstStyle/>
        <a:p>
          <a:endParaRPr lang="en-GB"/>
        </a:p>
      </dgm:t>
    </dgm:pt>
    <dgm:pt modelId="{5E28A7A8-5E04-344F-9B1A-269E2D813F76}" type="sibTrans" cxnId="{F3FBB356-311C-9544-88B4-BFA43F7D1999}">
      <dgm:prSet/>
      <dgm:spPr/>
      <dgm:t>
        <a:bodyPr/>
        <a:lstStyle/>
        <a:p>
          <a:endParaRPr lang="en-GB"/>
        </a:p>
      </dgm:t>
    </dgm:pt>
    <dgm:pt modelId="{D8E5D6F0-1C08-A943-98C9-E045801EF672}">
      <dgm:prSet phldrT="[Text]"/>
      <dgm:spPr>
        <a:solidFill>
          <a:srgbClr val="8C2D19"/>
        </a:solidFill>
      </dgm:spPr>
      <dgm:t>
        <a:bodyPr/>
        <a:lstStyle/>
        <a:p>
          <a:r>
            <a:rPr lang="en-GB" dirty="0"/>
            <a:t>Bayesian Network</a:t>
          </a:r>
        </a:p>
      </dgm:t>
    </dgm:pt>
    <dgm:pt modelId="{8E23E230-672D-6D4F-A851-333C0376BCF8}" type="parTrans" cxnId="{CFA77DEB-B223-904B-A5B3-933F250B6D35}">
      <dgm:prSet/>
      <dgm:spPr/>
      <dgm:t>
        <a:bodyPr/>
        <a:lstStyle/>
        <a:p>
          <a:endParaRPr lang="en-GB"/>
        </a:p>
      </dgm:t>
    </dgm:pt>
    <dgm:pt modelId="{AD7E9079-6848-2249-B03E-D3DE4922B3A7}" type="sibTrans" cxnId="{CFA77DEB-B223-904B-A5B3-933F250B6D35}">
      <dgm:prSet/>
      <dgm:spPr/>
      <dgm:t>
        <a:bodyPr/>
        <a:lstStyle/>
        <a:p>
          <a:endParaRPr lang="en-GB"/>
        </a:p>
      </dgm:t>
    </dgm:pt>
    <dgm:pt modelId="{ADB32B8C-DA28-464E-99E2-471968075F2F}">
      <dgm:prSet phldrT="[Text]"/>
      <dgm:spPr>
        <a:solidFill>
          <a:srgbClr val="8C2D19"/>
        </a:solidFill>
      </dgm:spPr>
      <dgm:t>
        <a:bodyPr/>
        <a:lstStyle/>
        <a:p>
          <a:r>
            <a:rPr lang="en-GB" dirty="0"/>
            <a:t>Mixture of product of Multinomials</a:t>
          </a:r>
        </a:p>
      </dgm:t>
    </dgm:pt>
    <dgm:pt modelId="{E3CCF8E2-2933-C648-91A2-45F80A569406}" type="parTrans" cxnId="{7EE3AE10-E6DD-1644-B6C2-669B0039947A}">
      <dgm:prSet/>
      <dgm:spPr/>
      <dgm:t>
        <a:bodyPr/>
        <a:lstStyle/>
        <a:p>
          <a:endParaRPr lang="en-GB"/>
        </a:p>
      </dgm:t>
    </dgm:pt>
    <dgm:pt modelId="{E752467E-0F98-884B-BB43-FC40FFDC99FB}" type="sibTrans" cxnId="{7EE3AE10-E6DD-1644-B6C2-669B0039947A}">
      <dgm:prSet/>
      <dgm:spPr/>
      <dgm:t>
        <a:bodyPr/>
        <a:lstStyle/>
        <a:p>
          <a:endParaRPr lang="en-GB"/>
        </a:p>
      </dgm:t>
    </dgm:pt>
    <dgm:pt modelId="{AA1EF017-B806-6B4A-9169-691404D583AC}">
      <dgm:prSet phldrT="[Text]"/>
      <dgm:spPr>
        <a:solidFill>
          <a:srgbClr val="8C2D19"/>
        </a:solidFill>
      </dgm:spPr>
      <dgm:t>
        <a:bodyPr/>
        <a:lstStyle/>
        <a:p>
          <a:r>
            <a:rPr lang="en-GB" dirty="0"/>
            <a:t>Generative Adversarial Networks</a:t>
          </a:r>
        </a:p>
      </dgm:t>
    </dgm:pt>
    <dgm:pt modelId="{8E82DA46-AF58-5541-90B8-9F2A829DD588}" type="parTrans" cxnId="{793F083C-E0C0-8647-A4D2-6F13FA01ACDE}">
      <dgm:prSet/>
      <dgm:spPr/>
      <dgm:t>
        <a:bodyPr/>
        <a:lstStyle/>
        <a:p>
          <a:endParaRPr lang="en-GB"/>
        </a:p>
      </dgm:t>
    </dgm:pt>
    <dgm:pt modelId="{9C4EB0A2-79B9-4943-B44B-419270CFCD21}" type="sibTrans" cxnId="{793F083C-E0C0-8647-A4D2-6F13FA01ACDE}">
      <dgm:prSet/>
      <dgm:spPr/>
      <dgm:t>
        <a:bodyPr/>
        <a:lstStyle/>
        <a:p>
          <a:endParaRPr lang="en-GB"/>
        </a:p>
      </dgm:t>
    </dgm:pt>
    <dgm:pt modelId="{EE913A76-DD89-7644-AE82-81DF763B5541}">
      <dgm:prSet phldrT="[Text]"/>
      <dgm:spPr>
        <a:solidFill>
          <a:srgbClr val="8C2D19"/>
        </a:solidFill>
      </dgm:spPr>
      <dgm:t>
        <a:bodyPr/>
        <a:lstStyle/>
        <a:p>
          <a:r>
            <a:rPr lang="en-GB" dirty="0"/>
            <a:t>Linear Regression</a:t>
          </a:r>
        </a:p>
      </dgm:t>
    </dgm:pt>
    <dgm:pt modelId="{91327ACC-F3AB-9F46-B3F6-65928B093EDF}" type="parTrans" cxnId="{7C3FC225-BAF1-134D-94C1-22A09E6282D9}">
      <dgm:prSet/>
      <dgm:spPr/>
      <dgm:t>
        <a:bodyPr/>
        <a:lstStyle/>
        <a:p>
          <a:endParaRPr lang="en-GB"/>
        </a:p>
      </dgm:t>
    </dgm:pt>
    <dgm:pt modelId="{AC801BB5-4DA2-EB4C-9A2D-3400B197E2BC}" type="sibTrans" cxnId="{7C3FC225-BAF1-134D-94C1-22A09E6282D9}">
      <dgm:prSet/>
      <dgm:spPr/>
      <dgm:t>
        <a:bodyPr/>
        <a:lstStyle/>
        <a:p>
          <a:endParaRPr lang="en-GB"/>
        </a:p>
      </dgm:t>
    </dgm:pt>
    <dgm:pt modelId="{BB3AE582-5664-7D4D-931E-A727A2EDBACE}">
      <dgm:prSet phldrT="[Text]"/>
      <dgm:spPr>
        <a:solidFill>
          <a:srgbClr val="8C2D19"/>
        </a:solidFill>
      </dgm:spPr>
      <dgm:t>
        <a:bodyPr/>
        <a:lstStyle/>
        <a:p>
          <a:r>
            <a:rPr lang="en-GB" dirty="0"/>
            <a:t>Decision Tree</a:t>
          </a:r>
        </a:p>
      </dgm:t>
    </dgm:pt>
    <dgm:pt modelId="{F7D788FF-1E35-6749-8610-44406ECA320F}" type="parTrans" cxnId="{B6D84D60-2ABB-6A49-ADCD-1F1C4C5E39E6}">
      <dgm:prSet/>
      <dgm:spPr/>
      <dgm:t>
        <a:bodyPr/>
        <a:lstStyle/>
        <a:p>
          <a:endParaRPr lang="en-GB"/>
        </a:p>
      </dgm:t>
    </dgm:pt>
    <dgm:pt modelId="{6E30625E-A8C9-B348-8098-7EBC9F9B13EB}" type="sibTrans" cxnId="{B6D84D60-2ABB-6A49-ADCD-1F1C4C5E39E6}">
      <dgm:prSet/>
      <dgm:spPr/>
      <dgm:t>
        <a:bodyPr/>
        <a:lstStyle/>
        <a:p>
          <a:endParaRPr lang="en-GB"/>
        </a:p>
      </dgm:t>
    </dgm:pt>
    <dgm:pt modelId="{0F655B4D-B8B3-D84A-8233-2B322D9ED682}">
      <dgm:prSet phldrT="[Text]"/>
      <dgm:spPr>
        <a:solidFill>
          <a:srgbClr val="8C2D19"/>
        </a:solidFill>
      </dgm:spPr>
      <dgm:t>
        <a:bodyPr/>
        <a:lstStyle/>
        <a:p>
          <a:r>
            <a:rPr lang="en-GB" dirty="0"/>
            <a:t>Random Forecast</a:t>
          </a:r>
        </a:p>
      </dgm:t>
    </dgm:pt>
    <dgm:pt modelId="{5BBB5D2E-0868-5B42-80DF-A05B7605FCA4}" type="parTrans" cxnId="{4970965A-6318-7A4D-B567-7BAD73C54655}">
      <dgm:prSet/>
      <dgm:spPr/>
      <dgm:t>
        <a:bodyPr/>
        <a:lstStyle/>
        <a:p>
          <a:endParaRPr lang="en-GB"/>
        </a:p>
      </dgm:t>
    </dgm:pt>
    <dgm:pt modelId="{4246AFE6-8310-124D-B856-54C9CAD00406}" type="sibTrans" cxnId="{4970965A-6318-7A4D-B567-7BAD73C54655}">
      <dgm:prSet/>
      <dgm:spPr/>
      <dgm:t>
        <a:bodyPr/>
        <a:lstStyle/>
        <a:p>
          <a:endParaRPr lang="en-GB"/>
        </a:p>
      </dgm:t>
    </dgm:pt>
    <dgm:pt modelId="{673FA00C-0D28-5743-B568-575B9EDB4DE2}" type="pres">
      <dgm:prSet presAssocID="{F8DBC46C-28BF-6146-B1DB-019212E79AC6}" presName="diagram" presStyleCnt="0">
        <dgm:presLayoutVars>
          <dgm:dir/>
          <dgm:resizeHandles val="exact"/>
        </dgm:presLayoutVars>
      </dgm:prSet>
      <dgm:spPr/>
    </dgm:pt>
    <dgm:pt modelId="{297AC926-71FA-F441-B7D2-C3A56719E8DE}" type="pres">
      <dgm:prSet presAssocID="{CEE80A25-7AFD-7A48-9BDC-5CA1AA53DBB5}" presName="node" presStyleLbl="node1" presStyleIdx="0" presStyleCnt="7">
        <dgm:presLayoutVars>
          <dgm:bulletEnabled val="1"/>
        </dgm:presLayoutVars>
      </dgm:prSet>
      <dgm:spPr/>
    </dgm:pt>
    <dgm:pt modelId="{DACBA6BB-838E-A943-9410-2B7DD606EF5E}" type="pres">
      <dgm:prSet presAssocID="{5E28A7A8-5E04-344F-9B1A-269E2D813F76}" presName="sibTrans" presStyleCnt="0"/>
      <dgm:spPr/>
    </dgm:pt>
    <dgm:pt modelId="{2BC7A03F-525D-1646-922E-79DFEED8B61F}" type="pres">
      <dgm:prSet presAssocID="{D8E5D6F0-1C08-A943-98C9-E045801EF672}" presName="node" presStyleLbl="node1" presStyleIdx="1" presStyleCnt="7">
        <dgm:presLayoutVars>
          <dgm:bulletEnabled val="1"/>
        </dgm:presLayoutVars>
      </dgm:prSet>
      <dgm:spPr/>
    </dgm:pt>
    <dgm:pt modelId="{BE2CAD87-6A8D-6846-A181-299903FA05A8}" type="pres">
      <dgm:prSet presAssocID="{AD7E9079-6848-2249-B03E-D3DE4922B3A7}" presName="sibTrans" presStyleCnt="0"/>
      <dgm:spPr/>
    </dgm:pt>
    <dgm:pt modelId="{2FD126ED-225D-5F40-BEAF-8DC81BFA8132}" type="pres">
      <dgm:prSet presAssocID="{ADB32B8C-DA28-464E-99E2-471968075F2F}" presName="node" presStyleLbl="node1" presStyleIdx="2" presStyleCnt="7">
        <dgm:presLayoutVars>
          <dgm:bulletEnabled val="1"/>
        </dgm:presLayoutVars>
      </dgm:prSet>
      <dgm:spPr/>
    </dgm:pt>
    <dgm:pt modelId="{FBE25DD0-C2B9-3947-B7AB-9BD3B5930AD0}" type="pres">
      <dgm:prSet presAssocID="{E752467E-0F98-884B-BB43-FC40FFDC99FB}" presName="sibTrans" presStyleCnt="0"/>
      <dgm:spPr/>
    </dgm:pt>
    <dgm:pt modelId="{5B67B454-76D9-6E48-A33D-4BB559D349D6}" type="pres">
      <dgm:prSet presAssocID="{AA1EF017-B806-6B4A-9169-691404D583AC}" presName="node" presStyleLbl="node1" presStyleIdx="3" presStyleCnt="7">
        <dgm:presLayoutVars>
          <dgm:bulletEnabled val="1"/>
        </dgm:presLayoutVars>
      </dgm:prSet>
      <dgm:spPr/>
    </dgm:pt>
    <dgm:pt modelId="{3EA6CBD7-5A14-504D-B2C2-CC8639BF4A12}" type="pres">
      <dgm:prSet presAssocID="{9C4EB0A2-79B9-4943-B44B-419270CFCD21}" presName="sibTrans" presStyleCnt="0"/>
      <dgm:spPr/>
    </dgm:pt>
    <dgm:pt modelId="{F071D210-88E5-B748-A41C-1CD366FF0FB6}" type="pres">
      <dgm:prSet presAssocID="{EE913A76-DD89-7644-AE82-81DF763B5541}" presName="node" presStyleLbl="node1" presStyleIdx="4" presStyleCnt="7">
        <dgm:presLayoutVars>
          <dgm:bulletEnabled val="1"/>
        </dgm:presLayoutVars>
      </dgm:prSet>
      <dgm:spPr/>
    </dgm:pt>
    <dgm:pt modelId="{59C0BD24-B6C7-5243-9938-B2CED3BC107B}" type="pres">
      <dgm:prSet presAssocID="{AC801BB5-4DA2-EB4C-9A2D-3400B197E2BC}" presName="sibTrans" presStyleCnt="0"/>
      <dgm:spPr/>
    </dgm:pt>
    <dgm:pt modelId="{759F558D-69DE-BD4F-8B66-00E21BE76FF8}" type="pres">
      <dgm:prSet presAssocID="{BB3AE582-5664-7D4D-931E-A727A2EDBACE}" presName="node" presStyleLbl="node1" presStyleIdx="5" presStyleCnt="7">
        <dgm:presLayoutVars>
          <dgm:bulletEnabled val="1"/>
        </dgm:presLayoutVars>
      </dgm:prSet>
      <dgm:spPr/>
    </dgm:pt>
    <dgm:pt modelId="{D8D12DB6-2132-674A-A856-292762891660}" type="pres">
      <dgm:prSet presAssocID="{6E30625E-A8C9-B348-8098-7EBC9F9B13EB}" presName="sibTrans" presStyleCnt="0"/>
      <dgm:spPr/>
    </dgm:pt>
    <dgm:pt modelId="{2F7CDEA5-990E-F344-8238-FA56BB134EA5}" type="pres">
      <dgm:prSet presAssocID="{0F655B4D-B8B3-D84A-8233-2B322D9ED682}" presName="node" presStyleLbl="node1" presStyleIdx="6" presStyleCnt="7">
        <dgm:presLayoutVars>
          <dgm:bulletEnabled val="1"/>
        </dgm:presLayoutVars>
      </dgm:prSet>
      <dgm:spPr/>
    </dgm:pt>
  </dgm:ptLst>
  <dgm:cxnLst>
    <dgm:cxn modelId="{C855190B-BFCA-5049-B6ED-F79DEE449BAE}" type="presOf" srcId="{ADB32B8C-DA28-464E-99E2-471968075F2F}" destId="{2FD126ED-225D-5F40-BEAF-8DC81BFA8132}" srcOrd="0" destOrd="0" presId="urn:microsoft.com/office/officeart/2005/8/layout/default"/>
    <dgm:cxn modelId="{7EE3AE10-E6DD-1644-B6C2-669B0039947A}" srcId="{F8DBC46C-28BF-6146-B1DB-019212E79AC6}" destId="{ADB32B8C-DA28-464E-99E2-471968075F2F}" srcOrd="2" destOrd="0" parTransId="{E3CCF8E2-2933-C648-91A2-45F80A569406}" sibTransId="{E752467E-0F98-884B-BB43-FC40FFDC99FB}"/>
    <dgm:cxn modelId="{0A94FB13-9455-9949-B053-21943055240C}" type="presOf" srcId="{EE913A76-DD89-7644-AE82-81DF763B5541}" destId="{F071D210-88E5-B748-A41C-1CD366FF0FB6}" srcOrd="0" destOrd="0" presId="urn:microsoft.com/office/officeart/2005/8/layout/default"/>
    <dgm:cxn modelId="{7C3FC225-BAF1-134D-94C1-22A09E6282D9}" srcId="{F8DBC46C-28BF-6146-B1DB-019212E79AC6}" destId="{EE913A76-DD89-7644-AE82-81DF763B5541}" srcOrd="4" destOrd="0" parTransId="{91327ACC-F3AB-9F46-B3F6-65928B093EDF}" sibTransId="{AC801BB5-4DA2-EB4C-9A2D-3400B197E2BC}"/>
    <dgm:cxn modelId="{5E310835-EBC8-8C49-A3D1-79B2C8504C23}" type="presOf" srcId="{D8E5D6F0-1C08-A943-98C9-E045801EF672}" destId="{2BC7A03F-525D-1646-922E-79DFEED8B61F}" srcOrd="0" destOrd="0" presId="urn:microsoft.com/office/officeart/2005/8/layout/default"/>
    <dgm:cxn modelId="{793F083C-E0C0-8647-A4D2-6F13FA01ACDE}" srcId="{F8DBC46C-28BF-6146-B1DB-019212E79AC6}" destId="{AA1EF017-B806-6B4A-9169-691404D583AC}" srcOrd="3" destOrd="0" parTransId="{8E82DA46-AF58-5541-90B8-9F2A829DD588}" sibTransId="{9C4EB0A2-79B9-4943-B44B-419270CFCD21}"/>
    <dgm:cxn modelId="{F803D655-D378-A64F-819D-C34AD784E180}" type="presOf" srcId="{AA1EF017-B806-6B4A-9169-691404D583AC}" destId="{5B67B454-76D9-6E48-A33D-4BB559D349D6}" srcOrd="0" destOrd="0" presId="urn:microsoft.com/office/officeart/2005/8/layout/default"/>
    <dgm:cxn modelId="{F3FBB356-311C-9544-88B4-BFA43F7D1999}" srcId="{F8DBC46C-28BF-6146-B1DB-019212E79AC6}" destId="{CEE80A25-7AFD-7A48-9BDC-5CA1AA53DBB5}" srcOrd="0" destOrd="0" parTransId="{DC585CC2-543F-C146-A7FC-FA572A11DB00}" sibTransId="{5E28A7A8-5E04-344F-9B1A-269E2D813F76}"/>
    <dgm:cxn modelId="{4970965A-6318-7A4D-B567-7BAD73C54655}" srcId="{F8DBC46C-28BF-6146-B1DB-019212E79AC6}" destId="{0F655B4D-B8B3-D84A-8233-2B322D9ED682}" srcOrd="6" destOrd="0" parTransId="{5BBB5D2E-0868-5B42-80DF-A05B7605FCA4}" sibTransId="{4246AFE6-8310-124D-B856-54C9CAD00406}"/>
    <dgm:cxn modelId="{B6D84D60-2ABB-6A49-ADCD-1F1C4C5E39E6}" srcId="{F8DBC46C-28BF-6146-B1DB-019212E79AC6}" destId="{BB3AE582-5664-7D4D-931E-A727A2EDBACE}" srcOrd="5" destOrd="0" parTransId="{F7D788FF-1E35-6749-8610-44406ECA320F}" sibTransId="{6E30625E-A8C9-B348-8098-7EBC9F9B13EB}"/>
    <dgm:cxn modelId="{07E5D299-E2AD-F94C-814C-29E9B2D1A358}" type="presOf" srcId="{CEE80A25-7AFD-7A48-9BDC-5CA1AA53DBB5}" destId="{297AC926-71FA-F441-B7D2-C3A56719E8DE}" srcOrd="0" destOrd="0" presId="urn:microsoft.com/office/officeart/2005/8/layout/default"/>
    <dgm:cxn modelId="{23DABF9A-58D2-BE45-89A3-802E81343925}" type="presOf" srcId="{0F655B4D-B8B3-D84A-8233-2B322D9ED682}" destId="{2F7CDEA5-990E-F344-8238-FA56BB134EA5}" srcOrd="0" destOrd="0" presId="urn:microsoft.com/office/officeart/2005/8/layout/default"/>
    <dgm:cxn modelId="{0200A9E8-F632-214E-9F3B-063AA05A162B}" type="presOf" srcId="{F8DBC46C-28BF-6146-B1DB-019212E79AC6}" destId="{673FA00C-0D28-5743-B568-575B9EDB4DE2}" srcOrd="0" destOrd="0" presId="urn:microsoft.com/office/officeart/2005/8/layout/default"/>
    <dgm:cxn modelId="{CFA77DEB-B223-904B-A5B3-933F250B6D35}" srcId="{F8DBC46C-28BF-6146-B1DB-019212E79AC6}" destId="{D8E5D6F0-1C08-A943-98C9-E045801EF672}" srcOrd="1" destOrd="0" parTransId="{8E23E230-672D-6D4F-A851-333C0376BCF8}" sibTransId="{AD7E9079-6848-2249-B03E-D3DE4922B3A7}"/>
    <dgm:cxn modelId="{C8DE15FB-4D0B-164B-A4A0-8875942E5168}" type="presOf" srcId="{BB3AE582-5664-7D4D-931E-A727A2EDBACE}" destId="{759F558D-69DE-BD4F-8B66-00E21BE76FF8}" srcOrd="0" destOrd="0" presId="urn:microsoft.com/office/officeart/2005/8/layout/default"/>
    <dgm:cxn modelId="{AE5BB4CE-112B-1947-BEB7-1D9FC04DAA40}" type="presParOf" srcId="{673FA00C-0D28-5743-B568-575B9EDB4DE2}" destId="{297AC926-71FA-F441-B7D2-C3A56719E8DE}" srcOrd="0" destOrd="0" presId="urn:microsoft.com/office/officeart/2005/8/layout/default"/>
    <dgm:cxn modelId="{871C2B64-B2DD-DD49-8DBA-2BD66FDAFA31}" type="presParOf" srcId="{673FA00C-0D28-5743-B568-575B9EDB4DE2}" destId="{DACBA6BB-838E-A943-9410-2B7DD606EF5E}" srcOrd="1" destOrd="0" presId="urn:microsoft.com/office/officeart/2005/8/layout/default"/>
    <dgm:cxn modelId="{467E7044-75DC-5542-9763-E5660EF11305}" type="presParOf" srcId="{673FA00C-0D28-5743-B568-575B9EDB4DE2}" destId="{2BC7A03F-525D-1646-922E-79DFEED8B61F}" srcOrd="2" destOrd="0" presId="urn:microsoft.com/office/officeart/2005/8/layout/default"/>
    <dgm:cxn modelId="{59AECBBE-904C-8B4E-984E-4517BBB16D0A}" type="presParOf" srcId="{673FA00C-0D28-5743-B568-575B9EDB4DE2}" destId="{BE2CAD87-6A8D-6846-A181-299903FA05A8}" srcOrd="3" destOrd="0" presId="urn:microsoft.com/office/officeart/2005/8/layout/default"/>
    <dgm:cxn modelId="{88DFA79F-AB4E-BB4A-9D04-BF64FD87545D}" type="presParOf" srcId="{673FA00C-0D28-5743-B568-575B9EDB4DE2}" destId="{2FD126ED-225D-5F40-BEAF-8DC81BFA8132}" srcOrd="4" destOrd="0" presId="urn:microsoft.com/office/officeart/2005/8/layout/default"/>
    <dgm:cxn modelId="{0BD6D5CF-18FA-B644-9C10-C0B32B7B9C61}" type="presParOf" srcId="{673FA00C-0D28-5743-B568-575B9EDB4DE2}" destId="{FBE25DD0-C2B9-3947-B7AB-9BD3B5930AD0}" srcOrd="5" destOrd="0" presId="urn:microsoft.com/office/officeart/2005/8/layout/default"/>
    <dgm:cxn modelId="{2B56E80F-41BB-FF4A-9485-39952B21A6E3}" type="presParOf" srcId="{673FA00C-0D28-5743-B568-575B9EDB4DE2}" destId="{5B67B454-76D9-6E48-A33D-4BB559D349D6}" srcOrd="6" destOrd="0" presId="urn:microsoft.com/office/officeart/2005/8/layout/default"/>
    <dgm:cxn modelId="{C840333C-CDED-6E4B-9790-348F6F69F688}" type="presParOf" srcId="{673FA00C-0D28-5743-B568-575B9EDB4DE2}" destId="{3EA6CBD7-5A14-504D-B2C2-CC8639BF4A12}" srcOrd="7" destOrd="0" presId="urn:microsoft.com/office/officeart/2005/8/layout/default"/>
    <dgm:cxn modelId="{EB0371D0-E3E9-394F-BA98-9A02DFB23116}" type="presParOf" srcId="{673FA00C-0D28-5743-B568-575B9EDB4DE2}" destId="{F071D210-88E5-B748-A41C-1CD366FF0FB6}" srcOrd="8" destOrd="0" presId="urn:microsoft.com/office/officeart/2005/8/layout/default"/>
    <dgm:cxn modelId="{B005391F-30F0-2E44-8FEC-DE74DCAA0FE5}" type="presParOf" srcId="{673FA00C-0D28-5743-B568-575B9EDB4DE2}" destId="{59C0BD24-B6C7-5243-9938-B2CED3BC107B}" srcOrd="9" destOrd="0" presId="urn:microsoft.com/office/officeart/2005/8/layout/default"/>
    <dgm:cxn modelId="{4FDB16A2-B447-EE47-81B8-9E80A29C60DB}" type="presParOf" srcId="{673FA00C-0D28-5743-B568-575B9EDB4DE2}" destId="{759F558D-69DE-BD4F-8B66-00E21BE76FF8}" srcOrd="10" destOrd="0" presId="urn:microsoft.com/office/officeart/2005/8/layout/default"/>
    <dgm:cxn modelId="{DBD8512A-32E3-AA48-B181-BC5886451706}" type="presParOf" srcId="{673FA00C-0D28-5743-B568-575B9EDB4DE2}" destId="{D8D12DB6-2132-674A-A856-292762891660}" srcOrd="11" destOrd="0" presId="urn:microsoft.com/office/officeart/2005/8/layout/default"/>
    <dgm:cxn modelId="{35A5A4FD-0DC1-2C49-B091-10E993771C8C}" type="presParOf" srcId="{673FA00C-0D28-5743-B568-575B9EDB4DE2}" destId="{2F7CDEA5-990E-F344-8238-FA56BB134EA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6ADF1EB-BBA7-3F42-911F-1E75DDE05E74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0124FBC-2EC5-2A48-80CD-E9F141E07D4D}">
      <dgm:prSet phldrT="[Text]"/>
      <dgm:spPr>
        <a:solidFill>
          <a:srgbClr val="8C2D19"/>
        </a:solidFill>
        <a:ln>
          <a:solidFill>
            <a:srgbClr val="8C2D19"/>
          </a:solidFill>
        </a:ln>
      </dgm:spPr>
      <dgm:t>
        <a:bodyPr/>
        <a:lstStyle/>
        <a:p>
          <a:r>
            <a:rPr lang="en-GB" dirty="0"/>
            <a:t>General Meta Features</a:t>
          </a:r>
        </a:p>
      </dgm:t>
    </dgm:pt>
    <dgm:pt modelId="{75203057-48AF-FF4D-862D-492FF3625A81}" type="parTrans" cxnId="{331684D9-4335-104F-A91F-06D130315B6A}">
      <dgm:prSet/>
      <dgm:spPr/>
      <dgm:t>
        <a:bodyPr/>
        <a:lstStyle/>
        <a:p>
          <a:endParaRPr lang="en-GB"/>
        </a:p>
      </dgm:t>
    </dgm:pt>
    <dgm:pt modelId="{1896961B-373C-E742-B769-247997408DB0}" type="sibTrans" cxnId="{331684D9-4335-104F-A91F-06D130315B6A}">
      <dgm:prSet/>
      <dgm:spPr/>
      <dgm:t>
        <a:bodyPr/>
        <a:lstStyle/>
        <a:p>
          <a:endParaRPr lang="en-GB"/>
        </a:p>
      </dgm:t>
    </dgm:pt>
    <dgm:pt modelId="{7410519E-C8F9-EC47-8838-664CB8AD60DE}">
      <dgm:prSet phldrT="[Text]"/>
      <dgm:spPr>
        <a:solidFill>
          <a:srgbClr val="8C2D19"/>
        </a:solidFill>
        <a:ln>
          <a:solidFill>
            <a:srgbClr val="8C2D19"/>
          </a:solidFill>
        </a:ln>
      </dgm:spPr>
      <dgm:t>
        <a:bodyPr/>
        <a:lstStyle/>
        <a:p>
          <a:r>
            <a:rPr lang="en-GB" dirty="0"/>
            <a:t>Simplest to Include</a:t>
          </a:r>
        </a:p>
      </dgm:t>
    </dgm:pt>
    <dgm:pt modelId="{D93BC20F-2FC5-4649-AF96-B585E835EFFE}" type="parTrans" cxnId="{6DB2622D-6841-4B45-B09E-E8CCB002D58F}">
      <dgm:prSet/>
      <dgm:spPr>
        <a:solidFill>
          <a:srgbClr val="8C2D19"/>
        </a:solidFill>
        <a:ln>
          <a:solidFill>
            <a:srgbClr val="8C2D19"/>
          </a:solidFill>
        </a:ln>
      </dgm:spPr>
      <dgm:t>
        <a:bodyPr/>
        <a:lstStyle/>
        <a:p>
          <a:endParaRPr lang="en-GB"/>
        </a:p>
      </dgm:t>
    </dgm:pt>
    <dgm:pt modelId="{4D739933-9788-0441-8481-66611B4A1F4F}" type="sibTrans" cxnId="{6DB2622D-6841-4B45-B09E-E8CCB002D58F}">
      <dgm:prSet/>
      <dgm:spPr/>
      <dgm:t>
        <a:bodyPr/>
        <a:lstStyle/>
        <a:p>
          <a:endParaRPr lang="en-GB"/>
        </a:p>
      </dgm:t>
    </dgm:pt>
    <dgm:pt modelId="{5BE16329-8F97-0943-B3FA-336F7093644B}">
      <dgm:prSet phldrT="[Text]"/>
      <dgm:spPr>
        <a:solidFill>
          <a:srgbClr val="8C2D19"/>
        </a:solidFill>
        <a:ln>
          <a:solidFill>
            <a:srgbClr val="8C2D19"/>
          </a:solidFill>
        </a:ln>
      </dgm:spPr>
      <dgm:t>
        <a:bodyPr/>
        <a:lstStyle/>
        <a:p>
          <a:r>
            <a:rPr lang="en-GB" dirty="0"/>
            <a:t>Main parameters of generation</a:t>
          </a:r>
        </a:p>
      </dgm:t>
    </dgm:pt>
    <dgm:pt modelId="{1380CE79-AB02-C64E-9B38-CCFD9C8AC739}" type="parTrans" cxnId="{3A3708ED-F301-F44A-82CF-3CCFB80523EC}">
      <dgm:prSet/>
      <dgm:spPr>
        <a:solidFill>
          <a:srgbClr val="8C2D19"/>
        </a:solidFill>
        <a:ln>
          <a:solidFill>
            <a:srgbClr val="8C2D19"/>
          </a:solidFill>
        </a:ln>
      </dgm:spPr>
      <dgm:t>
        <a:bodyPr/>
        <a:lstStyle/>
        <a:p>
          <a:endParaRPr lang="en-GB"/>
        </a:p>
      </dgm:t>
    </dgm:pt>
    <dgm:pt modelId="{F8295A43-B7EE-6949-91E7-EED61073DCDC}" type="sibTrans" cxnId="{3A3708ED-F301-F44A-82CF-3CCFB80523EC}">
      <dgm:prSet/>
      <dgm:spPr/>
      <dgm:t>
        <a:bodyPr/>
        <a:lstStyle/>
        <a:p>
          <a:endParaRPr lang="en-GB"/>
        </a:p>
      </dgm:t>
    </dgm:pt>
    <dgm:pt modelId="{B242847E-A62B-3E43-9607-6E83CAAF9F36}">
      <dgm:prSet phldrT="[Text]"/>
      <dgm:spPr>
        <a:noFill/>
        <a:ln>
          <a:solidFill>
            <a:srgbClr val="8C2D19"/>
          </a:solidFill>
        </a:ln>
      </dgm:spPr>
      <dgm:t>
        <a:bodyPr/>
        <a:lstStyle/>
        <a:p>
          <a:r>
            <a:rPr lang="en-GB" dirty="0">
              <a:solidFill>
                <a:srgbClr val="8C2D19"/>
              </a:solidFill>
            </a:rPr>
            <a:t>Undermine the original configuration</a:t>
          </a:r>
        </a:p>
      </dgm:t>
    </dgm:pt>
    <dgm:pt modelId="{B90CC8F5-142A-5B4B-BE19-8778351EA8D0}" type="parTrans" cxnId="{4C5774DB-3F14-5F40-A52B-013BB96EE816}">
      <dgm:prSet/>
      <dgm:spPr>
        <a:solidFill>
          <a:srgbClr val="8C2D19"/>
        </a:solidFill>
        <a:ln>
          <a:solidFill>
            <a:srgbClr val="8C2D19"/>
          </a:solidFill>
        </a:ln>
      </dgm:spPr>
      <dgm:t>
        <a:bodyPr/>
        <a:lstStyle/>
        <a:p>
          <a:endParaRPr lang="en-GB"/>
        </a:p>
      </dgm:t>
    </dgm:pt>
    <dgm:pt modelId="{3BC66B39-AD64-C540-AA6D-B13BE8B4BA06}" type="sibTrans" cxnId="{4C5774DB-3F14-5F40-A52B-013BB96EE816}">
      <dgm:prSet/>
      <dgm:spPr/>
      <dgm:t>
        <a:bodyPr/>
        <a:lstStyle/>
        <a:p>
          <a:endParaRPr lang="en-GB"/>
        </a:p>
      </dgm:t>
    </dgm:pt>
    <dgm:pt modelId="{C450BF7E-B7F2-9749-832D-6757122E892E}">
      <dgm:prSet/>
      <dgm:spPr>
        <a:noFill/>
        <a:ln>
          <a:solidFill>
            <a:srgbClr val="8C2D19"/>
          </a:solidFill>
        </a:ln>
      </dgm:spPr>
      <dgm:t>
        <a:bodyPr/>
        <a:lstStyle/>
        <a:p>
          <a:r>
            <a:rPr lang="en-GB" dirty="0">
              <a:solidFill>
                <a:srgbClr val="8C2D19"/>
              </a:solidFill>
            </a:rPr>
            <a:t>Change the structure of the dataset</a:t>
          </a:r>
        </a:p>
      </dgm:t>
    </dgm:pt>
    <dgm:pt modelId="{99CA0265-E2EB-9645-849F-F36058B28D47}" type="parTrans" cxnId="{D27A6AED-5A57-9445-AD6C-9167D18671F4}">
      <dgm:prSet/>
      <dgm:spPr>
        <a:solidFill>
          <a:srgbClr val="8C2D19"/>
        </a:solidFill>
        <a:ln>
          <a:solidFill>
            <a:srgbClr val="8C2D19"/>
          </a:solidFill>
        </a:ln>
      </dgm:spPr>
      <dgm:t>
        <a:bodyPr/>
        <a:lstStyle/>
        <a:p>
          <a:endParaRPr lang="en-GB"/>
        </a:p>
      </dgm:t>
    </dgm:pt>
    <dgm:pt modelId="{C24431DB-1411-234D-8C4A-C07C67EDA625}" type="sibTrans" cxnId="{D27A6AED-5A57-9445-AD6C-9167D18671F4}">
      <dgm:prSet/>
      <dgm:spPr/>
      <dgm:t>
        <a:bodyPr/>
        <a:lstStyle/>
        <a:p>
          <a:endParaRPr lang="en-GB"/>
        </a:p>
      </dgm:t>
    </dgm:pt>
    <dgm:pt modelId="{398A091D-4CA0-9048-967E-184F35F88A53}">
      <dgm:prSet/>
      <dgm:spPr>
        <a:noFill/>
        <a:ln>
          <a:solidFill>
            <a:srgbClr val="8C2D19"/>
          </a:solidFill>
        </a:ln>
      </dgm:spPr>
      <dgm:t>
        <a:bodyPr/>
        <a:lstStyle/>
        <a:p>
          <a:r>
            <a:rPr lang="en-GB" dirty="0">
              <a:solidFill>
                <a:srgbClr val="8C2D19"/>
              </a:solidFill>
            </a:rPr>
            <a:t>Their inclusion would…</a:t>
          </a:r>
        </a:p>
      </dgm:t>
    </dgm:pt>
    <dgm:pt modelId="{6765F209-97E9-1242-B1CC-398F51646629}" type="parTrans" cxnId="{673E4E40-166B-5C46-80DD-585DD359B4AE}">
      <dgm:prSet/>
      <dgm:spPr>
        <a:solidFill>
          <a:srgbClr val="8C2D19"/>
        </a:solidFill>
        <a:ln>
          <a:solidFill>
            <a:srgbClr val="8C2D19"/>
          </a:solidFill>
          <a:prstDash val="sysDot"/>
        </a:ln>
      </dgm:spPr>
      <dgm:t>
        <a:bodyPr/>
        <a:lstStyle/>
        <a:p>
          <a:endParaRPr lang="en-GB"/>
        </a:p>
      </dgm:t>
    </dgm:pt>
    <dgm:pt modelId="{80832E8B-D400-894A-967E-B830F9B0A395}" type="sibTrans" cxnId="{673E4E40-166B-5C46-80DD-585DD359B4AE}">
      <dgm:prSet/>
      <dgm:spPr/>
      <dgm:t>
        <a:bodyPr/>
        <a:lstStyle/>
        <a:p>
          <a:endParaRPr lang="en-GB"/>
        </a:p>
      </dgm:t>
    </dgm:pt>
    <dgm:pt modelId="{A803CDD8-907C-3E4F-AE2B-A0405C96FA9C}" type="pres">
      <dgm:prSet presAssocID="{E6ADF1EB-BBA7-3F42-911F-1E75DDE05E7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EB3D9398-FC28-A349-B341-B3BFAB3C4287}" type="pres">
      <dgm:prSet presAssocID="{B0124FBC-2EC5-2A48-80CD-E9F141E07D4D}" presName="textCenter" presStyleLbl="node1" presStyleIdx="0" presStyleCnt="6"/>
      <dgm:spPr/>
    </dgm:pt>
    <dgm:pt modelId="{8552C8AE-4867-2E4B-A57A-2775D7666478}" type="pres">
      <dgm:prSet presAssocID="{B0124FBC-2EC5-2A48-80CD-E9F141E07D4D}" presName="cycle_1" presStyleCnt="0"/>
      <dgm:spPr/>
    </dgm:pt>
    <dgm:pt modelId="{F3A7821E-D4F4-3A44-A210-9016681C5A0C}" type="pres">
      <dgm:prSet presAssocID="{7410519E-C8F9-EC47-8838-664CB8AD60DE}" presName="childCenter1" presStyleLbl="node1" presStyleIdx="1" presStyleCnt="6" custLinFactNeighborX="-88661" custLinFactNeighborY="36035"/>
      <dgm:spPr/>
    </dgm:pt>
    <dgm:pt modelId="{14E11FF8-D5A3-0A44-9D9B-5BEB034D8C90}" type="pres">
      <dgm:prSet presAssocID="{D93BC20F-2FC5-4649-AF96-B585E835EFFE}" presName="Name144" presStyleLbl="parChTrans1D2" presStyleIdx="0" presStyleCnt="3"/>
      <dgm:spPr/>
    </dgm:pt>
    <dgm:pt modelId="{D6629C85-4626-C543-88FE-E44E9A240FDB}" type="pres">
      <dgm:prSet presAssocID="{B0124FBC-2EC5-2A48-80CD-E9F141E07D4D}" presName="cycle_2" presStyleCnt="0"/>
      <dgm:spPr/>
    </dgm:pt>
    <dgm:pt modelId="{0FF017B4-5984-2542-9A02-C225170086CB}" type="pres">
      <dgm:prSet presAssocID="{5BE16329-8F97-0943-B3FA-336F7093644B}" presName="childCenter2" presStyleLbl="node1" presStyleIdx="2" presStyleCnt="6" custLinFactX="-38328" custLinFactNeighborX="-100000" custLinFactNeighborY="-4480"/>
      <dgm:spPr/>
    </dgm:pt>
    <dgm:pt modelId="{25D45E9D-65F1-624C-BEF2-99A7A1B25DC1}" type="pres">
      <dgm:prSet presAssocID="{1380CE79-AB02-C64E-9B38-CCFD9C8AC739}" presName="Name221" presStyleLbl="parChTrans1D2" presStyleIdx="1" presStyleCnt="3"/>
      <dgm:spPr/>
    </dgm:pt>
    <dgm:pt modelId="{7795C15B-C80D-2F4E-83C6-E68A9F19E355}" type="pres">
      <dgm:prSet presAssocID="{B0124FBC-2EC5-2A48-80CD-E9F141E07D4D}" presName="cycle_3" presStyleCnt="0"/>
      <dgm:spPr/>
    </dgm:pt>
    <dgm:pt modelId="{A96313C0-DADA-CF4B-8A79-D02C43EF4261}" type="pres">
      <dgm:prSet presAssocID="{398A091D-4CA0-9048-967E-184F35F88A53}" presName="childCenter3" presStyleLbl="node1" presStyleIdx="3" presStyleCnt="6" custLinFactX="7960" custLinFactNeighborX="100000" custLinFactNeighborY="-30046"/>
      <dgm:spPr/>
    </dgm:pt>
    <dgm:pt modelId="{2A69BDF5-E9A7-EB48-A8BC-C407F15B0905}" type="pres">
      <dgm:prSet presAssocID="{B90CC8F5-142A-5B4B-BE19-8778351EA8D0}" presName="Name285" presStyleLbl="parChTrans1D3" presStyleIdx="0" presStyleCnt="2"/>
      <dgm:spPr/>
    </dgm:pt>
    <dgm:pt modelId="{9A3A2D48-7AC0-0B46-A089-E0523BC2BF31}" type="pres">
      <dgm:prSet presAssocID="{B242847E-A62B-3E43-9607-6E83CAAF9F36}" presName="text3" presStyleLbl="node1" presStyleIdx="4" presStyleCnt="6" custRadScaleRad="297899" custRadScaleInc="-112317">
        <dgm:presLayoutVars>
          <dgm:bulletEnabled val="1"/>
        </dgm:presLayoutVars>
      </dgm:prSet>
      <dgm:spPr/>
    </dgm:pt>
    <dgm:pt modelId="{843F0B16-20E1-6F40-916A-B735CD345C54}" type="pres">
      <dgm:prSet presAssocID="{99CA0265-E2EB-9645-849F-F36058B28D47}" presName="Name285" presStyleLbl="parChTrans1D3" presStyleIdx="1" presStyleCnt="2"/>
      <dgm:spPr/>
    </dgm:pt>
    <dgm:pt modelId="{825CE95D-BC63-BD44-8825-37714E226ECC}" type="pres">
      <dgm:prSet presAssocID="{C450BF7E-B7F2-9749-832D-6757122E892E}" presName="text3" presStyleLbl="node1" presStyleIdx="5" presStyleCnt="6" custRadScaleRad="327370" custRadScaleInc="154734">
        <dgm:presLayoutVars>
          <dgm:bulletEnabled val="1"/>
        </dgm:presLayoutVars>
      </dgm:prSet>
      <dgm:spPr/>
    </dgm:pt>
    <dgm:pt modelId="{2450C542-8587-CC47-A5F3-B474825C40C0}" type="pres">
      <dgm:prSet presAssocID="{6765F209-97E9-1242-B1CC-398F51646629}" presName="Name288" presStyleLbl="parChTrans1D2" presStyleIdx="2" presStyleCnt="3"/>
      <dgm:spPr/>
    </dgm:pt>
  </dgm:ptLst>
  <dgm:cxnLst>
    <dgm:cxn modelId="{6DB2622D-6841-4B45-B09E-E8CCB002D58F}" srcId="{B0124FBC-2EC5-2A48-80CD-E9F141E07D4D}" destId="{7410519E-C8F9-EC47-8838-664CB8AD60DE}" srcOrd="0" destOrd="0" parTransId="{D93BC20F-2FC5-4649-AF96-B585E835EFFE}" sibTransId="{4D739933-9788-0441-8481-66611B4A1F4F}"/>
    <dgm:cxn modelId="{ACA2CE3E-FCCF-574D-BB0E-989BB5072C31}" type="presOf" srcId="{B242847E-A62B-3E43-9607-6E83CAAF9F36}" destId="{9A3A2D48-7AC0-0B46-A089-E0523BC2BF31}" srcOrd="0" destOrd="0" presId="urn:microsoft.com/office/officeart/2008/layout/RadialCluster"/>
    <dgm:cxn modelId="{673E4E40-166B-5C46-80DD-585DD359B4AE}" srcId="{B0124FBC-2EC5-2A48-80CD-E9F141E07D4D}" destId="{398A091D-4CA0-9048-967E-184F35F88A53}" srcOrd="2" destOrd="0" parTransId="{6765F209-97E9-1242-B1CC-398F51646629}" sibTransId="{80832E8B-D400-894A-967E-B830F9B0A395}"/>
    <dgm:cxn modelId="{C9BAC243-F279-D945-A9FB-F63B8C52146F}" type="presOf" srcId="{99CA0265-E2EB-9645-849F-F36058B28D47}" destId="{843F0B16-20E1-6F40-916A-B735CD345C54}" srcOrd="0" destOrd="0" presId="urn:microsoft.com/office/officeart/2008/layout/RadialCluster"/>
    <dgm:cxn modelId="{B4865D69-90E2-6444-A7DE-8D55AA47DF32}" type="presOf" srcId="{7410519E-C8F9-EC47-8838-664CB8AD60DE}" destId="{F3A7821E-D4F4-3A44-A210-9016681C5A0C}" srcOrd="0" destOrd="0" presId="urn:microsoft.com/office/officeart/2008/layout/RadialCluster"/>
    <dgm:cxn modelId="{4E4E1C70-95B4-A14F-9996-2FD718E83EF8}" type="presOf" srcId="{6765F209-97E9-1242-B1CC-398F51646629}" destId="{2450C542-8587-CC47-A5F3-B474825C40C0}" srcOrd="0" destOrd="0" presId="urn:microsoft.com/office/officeart/2008/layout/RadialCluster"/>
    <dgm:cxn modelId="{20696671-7374-2344-BAF8-1875A9799C06}" type="presOf" srcId="{398A091D-4CA0-9048-967E-184F35F88A53}" destId="{A96313C0-DADA-CF4B-8A79-D02C43EF4261}" srcOrd="0" destOrd="0" presId="urn:microsoft.com/office/officeart/2008/layout/RadialCluster"/>
    <dgm:cxn modelId="{606E0FA3-2782-B74A-9FD6-C8AEC1AB6864}" type="presOf" srcId="{C450BF7E-B7F2-9749-832D-6757122E892E}" destId="{825CE95D-BC63-BD44-8825-37714E226ECC}" srcOrd="0" destOrd="0" presId="urn:microsoft.com/office/officeart/2008/layout/RadialCluster"/>
    <dgm:cxn modelId="{D7AB6EAE-0D46-514B-BF0B-7F4BB6D52224}" type="presOf" srcId="{D93BC20F-2FC5-4649-AF96-B585E835EFFE}" destId="{14E11FF8-D5A3-0A44-9D9B-5BEB034D8C90}" srcOrd="0" destOrd="0" presId="urn:microsoft.com/office/officeart/2008/layout/RadialCluster"/>
    <dgm:cxn modelId="{F49B79BA-9114-4A4B-94B4-B3090986F7F3}" type="presOf" srcId="{B90CC8F5-142A-5B4B-BE19-8778351EA8D0}" destId="{2A69BDF5-E9A7-EB48-A8BC-C407F15B0905}" srcOrd="0" destOrd="0" presId="urn:microsoft.com/office/officeart/2008/layout/RadialCluster"/>
    <dgm:cxn modelId="{331684D9-4335-104F-A91F-06D130315B6A}" srcId="{E6ADF1EB-BBA7-3F42-911F-1E75DDE05E74}" destId="{B0124FBC-2EC5-2A48-80CD-E9F141E07D4D}" srcOrd="0" destOrd="0" parTransId="{75203057-48AF-FF4D-862D-492FF3625A81}" sibTransId="{1896961B-373C-E742-B769-247997408DB0}"/>
    <dgm:cxn modelId="{4C5774DB-3F14-5F40-A52B-013BB96EE816}" srcId="{398A091D-4CA0-9048-967E-184F35F88A53}" destId="{B242847E-A62B-3E43-9607-6E83CAAF9F36}" srcOrd="0" destOrd="0" parTransId="{B90CC8F5-142A-5B4B-BE19-8778351EA8D0}" sibTransId="{3BC66B39-AD64-C540-AA6D-B13BE8B4BA06}"/>
    <dgm:cxn modelId="{8087AEDD-6B15-7041-AB27-7BBBB17C9301}" type="presOf" srcId="{1380CE79-AB02-C64E-9B38-CCFD9C8AC739}" destId="{25D45E9D-65F1-624C-BEF2-99A7A1B25DC1}" srcOrd="0" destOrd="0" presId="urn:microsoft.com/office/officeart/2008/layout/RadialCluster"/>
    <dgm:cxn modelId="{CC9B0BDE-5DDD-5449-AA06-8045DE9C66E7}" type="presOf" srcId="{B0124FBC-2EC5-2A48-80CD-E9F141E07D4D}" destId="{EB3D9398-FC28-A349-B341-B3BFAB3C4287}" srcOrd="0" destOrd="0" presId="urn:microsoft.com/office/officeart/2008/layout/RadialCluster"/>
    <dgm:cxn modelId="{3A3708ED-F301-F44A-82CF-3CCFB80523EC}" srcId="{B0124FBC-2EC5-2A48-80CD-E9F141E07D4D}" destId="{5BE16329-8F97-0943-B3FA-336F7093644B}" srcOrd="1" destOrd="0" parTransId="{1380CE79-AB02-C64E-9B38-CCFD9C8AC739}" sibTransId="{F8295A43-B7EE-6949-91E7-EED61073DCDC}"/>
    <dgm:cxn modelId="{D27A6AED-5A57-9445-AD6C-9167D18671F4}" srcId="{398A091D-4CA0-9048-967E-184F35F88A53}" destId="{C450BF7E-B7F2-9749-832D-6757122E892E}" srcOrd="1" destOrd="0" parTransId="{99CA0265-E2EB-9645-849F-F36058B28D47}" sibTransId="{C24431DB-1411-234D-8C4A-C07C67EDA625}"/>
    <dgm:cxn modelId="{173C62EF-E7BB-F34A-A8BB-58C9E09FFF1C}" type="presOf" srcId="{5BE16329-8F97-0943-B3FA-336F7093644B}" destId="{0FF017B4-5984-2542-9A02-C225170086CB}" srcOrd="0" destOrd="0" presId="urn:microsoft.com/office/officeart/2008/layout/RadialCluster"/>
    <dgm:cxn modelId="{037DD8F7-3F75-C04F-AC86-D8C0AB9C807F}" type="presOf" srcId="{E6ADF1EB-BBA7-3F42-911F-1E75DDE05E74}" destId="{A803CDD8-907C-3E4F-AE2B-A0405C96FA9C}" srcOrd="0" destOrd="0" presId="urn:microsoft.com/office/officeart/2008/layout/RadialCluster"/>
    <dgm:cxn modelId="{51E07BEE-4E92-E14E-B5F2-74C1C7671B13}" type="presParOf" srcId="{A803CDD8-907C-3E4F-AE2B-A0405C96FA9C}" destId="{EB3D9398-FC28-A349-B341-B3BFAB3C4287}" srcOrd="0" destOrd="0" presId="urn:microsoft.com/office/officeart/2008/layout/RadialCluster"/>
    <dgm:cxn modelId="{083DBD94-A411-4345-BA15-71671F817F96}" type="presParOf" srcId="{A803CDD8-907C-3E4F-AE2B-A0405C96FA9C}" destId="{8552C8AE-4867-2E4B-A57A-2775D7666478}" srcOrd="1" destOrd="0" presId="urn:microsoft.com/office/officeart/2008/layout/RadialCluster"/>
    <dgm:cxn modelId="{A77C136B-0DCD-854D-8ABC-B59C712ED514}" type="presParOf" srcId="{8552C8AE-4867-2E4B-A57A-2775D7666478}" destId="{F3A7821E-D4F4-3A44-A210-9016681C5A0C}" srcOrd="0" destOrd="0" presId="urn:microsoft.com/office/officeart/2008/layout/RadialCluster"/>
    <dgm:cxn modelId="{141E704A-2B82-514C-92C7-7AAB8CCD4436}" type="presParOf" srcId="{A803CDD8-907C-3E4F-AE2B-A0405C96FA9C}" destId="{14E11FF8-D5A3-0A44-9D9B-5BEB034D8C90}" srcOrd="2" destOrd="0" presId="urn:microsoft.com/office/officeart/2008/layout/RadialCluster"/>
    <dgm:cxn modelId="{AFA78689-5D0F-624A-8CAE-B9CE1AE12F2D}" type="presParOf" srcId="{A803CDD8-907C-3E4F-AE2B-A0405C96FA9C}" destId="{D6629C85-4626-C543-88FE-E44E9A240FDB}" srcOrd="3" destOrd="0" presId="urn:microsoft.com/office/officeart/2008/layout/RadialCluster"/>
    <dgm:cxn modelId="{FC797A4B-2AA1-D148-9AE0-CBE880BBF90E}" type="presParOf" srcId="{D6629C85-4626-C543-88FE-E44E9A240FDB}" destId="{0FF017B4-5984-2542-9A02-C225170086CB}" srcOrd="0" destOrd="0" presId="urn:microsoft.com/office/officeart/2008/layout/RadialCluster"/>
    <dgm:cxn modelId="{C0041525-9FF0-FA47-B9B2-D78ECAED50D8}" type="presParOf" srcId="{A803CDD8-907C-3E4F-AE2B-A0405C96FA9C}" destId="{25D45E9D-65F1-624C-BEF2-99A7A1B25DC1}" srcOrd="4" destOrd="0" presId="urn:microsoft.com/office/officeart/2008/layout/RadialCluster"/>
    <dgm:cxn modelId="{832CD8A5-F2D9-9845-B118-E2DF35C3C0BD}" type="presParOf" srcId="{A803CDD8-907C-3E4F-AE2B-A0405C96FA9C}" destId="{7795C15B-C80D-2F4E-83C6-E68A9F19E355}" srcOrd="5" destOrd="0" presId="urn:microsoft.com/office/officeart/2008/layout/RadialCluster"/>
    <dgm:cxn modelId="{4E9294B6-5328-5649-80FB-0A031E1CE2BA}" type="presParOf" srcId="{7795C15B-C80D-2F4E-83C6-E68A9F19E355}" destId="{A96313C0-DADA-CF4B-8A79-D02C43EF4261}" srcOrd="0" destOrd="0" presId="urn:microsoft.com/office/officeart/2008/layout/RadialCluster"/>
    <dgm:cxn modelId="{1D5E9C9A-79D3-2C42-B943-32C3D3C1A507}" type="presParOf" srcId="{7795C15B-C80D-2F4E-83C6-E68A9F19E355}" destId="{2A69BDF5-E9A7-EB48-A8BC-C407F15B0905}" srcOrd="1" destOrd="0" presId="urn:microsoft.com/office/officeart/2008/layout/RadialCluster"/>
    <dgm:cxn modelId="{FDAE3E23-9C3C-6E4C-8E76-B6FE32362283}" type="presParOf" srcId="{7795C15B-C80D-2F4E-83C6-E68A9F19E355}" destId="{9A3A2D48-7AC0-0B46-A089-E0523BC2BF31}" srcOrd="2" destOrd="0" presId="urn:microsoft.com/office/officeart/2008/layout/RadialCluster"/>
    <dgm:cxn modelId="{E6831F13-B50F-A54B-9917-41B40C877757}" type="presParOf" srcId="{7795C15B-C80D-2F4E-83C6-E68A9F19E355}" destId="{843F0B16-20E1-6F40-916A-B735CD345C54}" srcOrd="3" destOrd="0" presId="urn:microsoft.com/office/officeart/2008/layout/RadialCluster"/>
    <dgm:cxn modelId="{6367CDDB-B3A8-144D-9CC8-E18D33A37BF9}" type="presParOf" srcId="{7795C15B-C80D-2F4E-83C6-E68A9F19E355}" destId="{825CE95D-BC63-BD44-8825-37714E226ECC}" srcOrd="4" destOrd="0" presId="urn:microsoft.com/office/officeart/2008/layout/RadialCluster"/>
    <dgm:cxn modelId="{764BC52F-D373-B74A-BE82-50A2C8507728}" type="presParOf" srcId="{A803CDD8-907C-3E4F-AE2B-A0405C96FA9C}" destId="{2450C542-8587-CC47-A5F3-B474825C40C0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E79AE0A-8D62-3649-B228-C2BD3C1CBA1B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FF45374-F099-7B4F-94A0-930E982CC6ED}">
      <dgm:prSet phldrT="[Text]"/>
      <dgm:spPr>
        <a:solidFill>
          <a:srgbClr val="8C2D19"/>
        </a:solidFill>
        <a:ln>
          <a:noFill/>
        </a:ln>
      </dgm:spPr>
      <dgm:t>
        <a:bodyPr/>
        <a:lstStyle/>
        <a:p>
          <a:r>
            <a:rPr lang="en-GB" dirty="0"/>
            <a:t>Would facilitate the creation of more diverse and valid datasets </a:t>
          </a:r>
        </a:p>
      </dgm:t>
    </dgm:pt>
    <dgm:pt modelId="{504C7E41-A1E5-B84C-8BC3-987924C5B48C}" type="parTrans" cxnId="{7155EE99-32B5-2F4E-AA5B-D9730399D957}">
      <dgm:prSet/>
      <dgm:spPr/>
      <dgm:t>
        <a:bodyPr/>
        <a:lstStyle/>
        <a:p>
          <a:endParaRPr lang="en-GB"/>
        </a:p>
      </dgm:t>
    </dgm:pt>
    <dgm:pt modelId="{630AB8AB-7B44-084E-9B2B-2B4305E60790}" type="sibTrans" cxnId="{7155EE99-32B5-2F4E-AA5B-D9730399D957}">
      <dgm:prSet/>
      <dgm:spPr/>
      <dgm:t>
        <a:bodyPr/>
        <a:lstStyle/>
        <a:p>
          <a:endParaRPr lang="en-GB"/>
        </a:p>
      </dgm:t>
    </dgm:pt>
    <dgm:pt modelId="{C8B5CDF5-4E05-DA48-99A9-3E5035D8517D}">
      <dgm:prSet phldrT="[Text]"/>
      <dgm:spPr>
        <a:solidFill>
          <a:srgbClr val="8C2D19"/>
        </a:solidFill>
        <a:ln>
          <a:noFill/>
        </a:ln>
      </dgm:spPr>
      <dgm:t>
        <a:bodyPr/>
        <a:lstStyle/>
        <a:p>
          <a:r>
            <a:rPr lang="en-GB" dirty="0"/>
            <a:t>Datasets with different characteristics </a:t>
          </a:r>
        </a:p>
      </dgm:t>
    </dgm:pt>
    <dgm:pt modelId="{D886B228-AD88-AA4F-A7A1-C796F5AD7B07}" type="parTrans" cxnId="{B28ED6FC-E6D8-E345-BE0A-B957D93A3433}">
      <dgm:prSet/>
      <dgm:spPr/>
      <dgm:t>
        <a:bodyPr/>
        <a:lstStyle/>
        <a:p>
          <a:endParaRPr lang="en-GB"/>
        </a:p>
      </dgm:t>
    </dgm:pt>
    <dgm:pt modelId="{B63838D2-FABD-3445-B37B-29A4AA304E42}" type="sibTrans" cxnId="{B28ED6FC-E6D8-E345-BE0A-B957D93A3433}">
      <dgm:prSet/>
      <dgm:spPr/>
      <dgm:t>
        <a:bodyPr/>
        <a:lstStyle/>
        <a:p>
          <a:endParaRPr lang="en-GB"/>
        </a:p>
      </dgm:t>
    </dgm:pt>
    <dgm:pt modelId="{140AC5A5-90B0-D249-BAE3-C5FA4FB5F5F8}">
      <dgm:prSet phldrT="[Text]"/>
      <dgm:spPr>
        <a:solidFill>
          <a:srgbClr val="8C2D19"/>
        </a:solidFill>
        <a:ln>
          <a:noFill/>
        </a:ln>
      </dgm:spPr>
      <dgm:t>
        <a:bodyPr/>
        <a:lstStyle/>
        <a:p>
          <a:r>
            <a:rPr lang="en-GB" dirty="0"/>
            <a:t>Meta insertion applied in runtime</a:t>
          </a:r>
        </a:p>
      </dgm:t>
    </dgm:pt>
    <dgm:pt modelId="{BF892FE3-3A58-1F4D-97DB-058831176B0C}" type="parTrans" cxnId="{9A4D6010-E6F0-CE41-9AF2-099E34DD9941}">
      <dgm:prSet/>
      <dgm:spPr/>
      <dgm:t>
        <a:bodyPr/>
        <a:lstStyle/>
        <a:p>
          <a:endParaRPr lang="en-GB"/>
        </a:p>
      </dgm:t>
    </dgm:pt>
    <dgm:pt modelId="{0355C4C4-9775-A847-ACF4-5EFCD12CDCA8}" type="sibTrans" cxnId="{9A4D6010-E6F0-CE41-9AF2-099E34DD9941}">
      <dgm:prSet/>
      <dgm:spPr/>
      <dgm:t>
        <a:bodyPr/>
        <a:lstStyle/>
        <a:p>
          <a:endParaRPr lang="en-GB"/>
        </a:p>
      </dgm:t>
    </dgm:pt>
    <dgm:pt modelId="{B62D87BC-9892-B545-9D1F-DD0312CD9751}">
      <dgm:prSet phldrT="[Text]"/>
      <dgm:spPr>
        <a:solidFill>
          <a:srgbClr val="8C2D19"/>
        </a:solidFill>
        <a:ln>
          <a:noFill/>
        </a:ln>
      </dgm:spPr>
      <dgm:t>
        <a:bodyPr/>
        <a:lstStyle/>
        <a:p>
          <a:r>
            <a:rPr lang="en-GB" dirty="0"/>
            <a:t>Applied on singular or small groups of columns per case</a:t>
          </a:r>
        </a:p>
      </dgm:t>
    </dgm:pt>
    <dgm:pt modelId="{BF5937D3-818E-6F48-9CE4-FF2B66AAAEDF}" type="parTrans" cxnId="{0F15CEE9-6177-0544-9B4D-96ADB045ED84}">
      <dgm:prSet/>
      <dgm:spPr/>
      <dgm:t>
        <a:bodyPr/>
        <a:lstStyle/>
        <a:p>
          <a:endParaRPr lang="en-GB"/>
        </a:p>
      </dgm:t>
    </dgm:pt>
    <dgm:pt modelId="{BC632E9D-589C-B94B-8E32-4A51DC711C72}" type="sibTrans" cxnId="{0F15CEE9-6177-0544-9B4D-96ADB045ED84}">
      <dgm:prSet/>
      <dgm:spPr/>
      <dgm:t>
        <a:bodyPr/>
        <a:lstStyle/>
        <a:p>
          <a:endParaRPr lang="en-GB"/>
        </a:p>
      </dgm:t>
    </dgm:pt>
    <dgm:pt modelId="{269AC539-D891-0A41-9B07-DBA24C346D42}" type="pres">
      <dgm:prSet presAssocID="{FE79AE0A-8D62-3649-B228-C2BD3C1CBA1B}" presName="diagram" presStyleCnt="0">
        <dgm:presLayoutVars>
          <dgm:dir/>
          <dgm:resizeHandles val="exact"/>
        </dgm:presLayoutVars>
      </dgm:prSet>
      <dgm:spPr/>
    </dgm:pt>
    <dgm:pt modelId="{EDC450DC-AD9A-954D-886B-1E4B5EBD12EE}" type="pres">
      <dgm:prSet presAssocID="{9FF45374-F099-7B4F-94A0-930E982CC6ED}" presName="node" presStyleLbl="node1" presStyleIdx="0" presStyleCnt="4" custLinFactNeighborX="13351" custLinFactNeighborY="-20564">
        <dgm:presLayoutVars>
          <dgm:bulletEnabled val="1"/>
        </dgm:presLayoutVars>
      </dgm:prSet>
      <dgm:spPr/>
    </dgm:pt>
    <dgm:pt modelId="{166E968F-3A30-C846-AF7C-0543BEA46233}" type="pres">
      <dgm:prSet presAssocID="{630AB8AB-7B44-084E-9B2B-2B4305E60790}" presName="sibTrans" presStyleCnt="0"/>
      <dgm:spPr/>
    </dgm:pt>
    <dgm:pt modelId="{1CA5CD20-452C-EE47-B632-24BCC39D6DFF}" type="pres">
      <dgm:prSet presAssocID="{C8B5CDF5-4E05-DA48-99A9-3E5035D8517D}" presName="node" presStyleLbl="node1" presStyleIdx="1" presStyleCnt="4" custLinFactNeighborY="-8264">
        <dgm:presLayoutVars>
          <dgm:bulletEnabled val="1"/>
        </dgm:presLayoutVars>
      </dgm:prSet>
      <dgm:spPr/>
    </dgm:pt>
    <dgm:pt modelId="{347DBB0C-16DE-534E-B880-42064D1F3895}" type="pres">
      <dgm:prSet presAssocID="{B63838D2-FABD-3445-B37B-29A4AA304E42}" presName="sibTrans" presStyleCnt="0"/>
      <dgm:spPr/>
    </dgm:pt>
    <dgm:pt modelId="{1DC7FC31-3308-5740-B3F1-B5F8EB76CAA7}" type="pres">
      <dgm:prSet presAssocID="{140AC5A5-90B0-D249-BAE3-C5FA4FB5F5F8}" presName="node" presStyleLbl="node1" presStyleIdx="2" presStyleCnt="4" custLinFactNeighborX="413" custLinFactNeighborY="-8758">
        <dgm:presLayoutVars>
          <dgm:bulletEnabled val="1"/>
        </dgm:presLayoutVars>
      </dgm:prSet>
      <dgm:spPr/>
    </dgm:pt>
    <dgm:pt modelId="{33ED5653-A941-744E-A067-EAC75A0BB507}" type="pres">
      <dgm:prSet presAssocID="{0355C4C4-9775-A847-ACF4-5EFCD12CDCA8}" presName="sibTrans" presStyleCnt="0"/>
      <dgm:spPr/>
    </dgm:pt>
    <dgm:pt modelId="{94958309-D5DD-3E49-A935-7CD837AE096B}" type="pres">
      <dgm:prSet presAssocID="{B62D87BC-9892-B545-9D1F-DD0312CD9751}" presName="node" presStyleLbl="node1" presStyleIdx="3" presStyleCnt="4">
        <dgm:presLayoutVars>
          <dgm:bulletEnabled val="1"/>
        </dgm:presLayoutVars>
      </dgm:prSet>
      <dgm:spPr/>
    </dgm:pt>
  </dgm:ptLst>
  <dgm:cxnLst>
    <dgm:cxn modelId="{9A4D6010-E6F0-CE41-9AF2-099E34DD9941}" srcId="{FE79AE0A-8D62-3649-B228-C2BD3C1CBA1B}" destId="{140AC5A5-90B0-D249-BAE3-C5FA4FB5F5F8}" srcOrd="2" destOrd="0" parTransId="{BF892FE3-3A58-1F4D-97DB-058831176B0C}" sibTransId="{0355C4C4-9775-A847-ACF4-5EFCD12CDCA8}"/>
    <dgm:cxn modelId="{356DC124-D09A-3948-B5E0-84CBBD9D7C87}" type="presOf" srcId="{B62D87BC-9892-B545-9D1F-DD0312CD9751}" destId="{94958309-D5DD-3E49-A935-7CD837AE096B}" srcOrd="0" destOrd="0" presId="urn:microsoft.com/office/officeart/2005/8/layout/default"/>
    <dgm:cxn modelId="{DFC31340-A28F-4144-BF14-9ECD2C993F89}" type="presOf" srcId="{9FF45374-F099-7B4F-94A0-930E982CC6ED}" destId="{EDC450DC-AD9A-954D-886B-1E4B5EBD12EE}" srcOrd="0" destOrd="0" presId="urn:microsoft.com/office/officeart/2005/8/layout/default"/>
    <dgm:cxn modelId="{D3645458-0878-E04C-A321-9FF9AE4180C1}" type="presOf" srcId="{140AC5A5-90B0-D249-BAE3-C5FA4FB5F5F8}" destId="{1DC7FC31-3308-5740-B3F1-B5F8EB76CAA7}" srcOrd="0" destOrd="0" presId="urn:microsoft.com/office/officeart/2005/8/layout/default"/>
    <dgm:cxn modelId="{18E15973-810B-2D49-82C9-BB8C96BFACEF}" type="presOf" srcId="{C8B5CDF5-4E05-DA48-99A9-3E5035D8517D}" destId="{1CA5CD20-452C-EE47-B632-24BCC39D6DFF}" srcOrd="0" destOrd="0" presId="urn:microsoft.com/office/officeart/2005/8/layout/default"/>
    <dgm:cxn modelId="{7155EE99-32B5-2F4E-AA5B-D9730399D957}" srcId="{FE79AE0A-8D62-3649-B228-C2BD3C1CBA1B}" destId="{9FF45374-F099-7B4F-94A0-930E982CC6ED}" srcOrd="0" destOrd="0" parTransId="{504C7E41-A1E5-B84C-8BC3-987924C5B48C}" sibTransId="{630AB8AB-7B44-084E-9B2B-2B4305E60790}"/>
    <dgm:cxn modelId="{5AB2F3E8-2C8A-3745-A4DE-68631E083D97}" type="presOf" srcId="{FE79AE0A-8D62-3649-B228-C2BD3C1CBA1B}" destId="{269AC539-D891-0A41-9B07-DBA24C346D42}" srcOrd="0" destOrd="0" presId="urn:microsoft.com/office/officeart/2005/8/layout/default"/>
    <dgm:cxn modelId="{0F15CEE9-6177-0544-9B4D-96ADB045ED84}" srcId="{FE79AE0A-8D62-3649-B228-C2BD3C1CBA1B}" destId="{B62D87BC-9892-B545-9D1F-DD0312CD9751}" srcOrd="3" destOrd="0" parTransId="{BF5937D3-818E-6F48-9CE4-FF2B66AAAEDF}" sibTransId="{BC632E9D-589C-B94B-8E32-4A51DC711C72}"/>
    <dgm:cxn modelId="{B28ED6FC-E6D8-E345-BE0A-B957D93A3433}" srcId="{FE79AE0A-8D62-3649-B228-C2BD3C1CBA1B}" destId="{C8B5CDF5-4E05-DA48-99A9-3E5035D8517D}" srcOrd="1" destOrd="0" parTransId="{D886B228-AD88-AA4F-A7A1-C796F5AD7B07}" sibTransId="{B63838D2-FABD-3445-B37B-29A4AA304E42}"/>
    <dgm:cxn modelId="{E3E2E8E3-84B2-2D42-B31F-F9955B04DC7A}" type="presParOf" srcId="{269AC539-D891-0A41-9B07-DBA24C346D42}" destId="{EDC450DC-AD9A-954D-886B-1E4B5EBD12EE}" srcOrd="0" destOrd="0" presId="urn:microsoft.com/office/officeart/2005/8/layout/default"/>
    <dgm:cxn modelId="{F3B9D103-42E2-C64D-A960-ED493A498AEA}" type="presParOf" srcId="{269AC539-D891-0A41-9B07-DBA24C346D42}" destId="{166E968F-3A30-C846-AF7C-0543BEA46233}" srcOrd="1" destOrd="0" presId="urn:microsoft.com/office/officeart/2005/8/layout/default"/>
    <dgm:cxn modelId="{ABBE7187-26B1-5D46-9FDD-2A5F016B8657}" type="presParOf" srcId="{269AC539-D891-0A41-9B07-DBA24C346D42}" destId="{1CA5CD20-452C-EE47-B632-24BCC39D6DFF}" srcOrd="2" destOrd="0" presId="urn:microsoft.com/office/officeart/2005/8/layout/default"/>
    <dgm:cxn modelId="{F262D1D4-18D5-584F-96C1-953BFD7EBE35}" type="presParOf" srcId="{269AC539-D891-0A41-9B07-DBA24C346D42}" destId="{347DBB0C-16DE-534E-B880-42064D1F3895}" srcOrd="3" destOrd="0" presId="urn:microsoft.com/office/officeart/2005/8/layout/default"/>
    <dgm:cxn modelId="{09A5E0F8-7690-1141-94CB-FDF430269CAD}" type="presParOf" srcId="{269AC539-D891-0A41-9B07-DBA24C346D42}" destId="{1DC7FC31-3308-5740-B3F1-B5F8EB76CAA7}" srcOrd="4" destOrd="0" presId="urn:microsoft.com/office/officeart/2005/8/layout/default"/>
    <dgm:cxn modelId="{048C5918-8A96-CA40-85BD-8F129504AC1F}" type="presParOf" srcId="{269AC539-D891-0A41-9B07-DBA24C346D42}" destId="{33ED5653-A941-744E-A067-EAC75A0BB507}" srcOrd="5" destOrd="0" presId="urn:microsoft.com/office/officeart/2005/8/layout/default"/>
    <dgm:cxn modelId="{1E6F5EAC-54F2-164B-A9F3-5D63F92FCF1D}" type="presParOf" srcId="{269AC539-D891-0A41-9B07-DBA24C346D42}" destId="{94958309-D5DD-3E49-A935-7CD837AE096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CC89D-A440-4240-9EFF-8CCEDC222DB7}">
      <dsp:nvSpPr>
        <dsp:cNvPr id="0" name=""/>
        <dsp:cNvSpPr/>
      </dsp:nvSpPr>
      <dsp:spPr>
        <a:xfrm>
          <a:off x="2719" y="595881"/>
          <a:ext cx="2612225" cy="653056"/>
        </a:xfrm>
        <a:prstGeom prst="roundRect">
          <a:avLst>
            <a:gd name="adj" fmla="val 10000"/>
          </a:avLst>
        </a:prstGeom>
        <a:solidFill>
          <a:srgbClr val="8C2D19"/>
        </a:solidFill>
        <a:ln w="25400" cap="flat" cmpd="sng" algn="ctr">
          <a:solidFill>
            <a:srgbClr val="8C2D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Ticket Management</a:t>
          </a:r>
        </a:p>
      </dsp:txBody>
      <dsp:txXfrm>
        <a:off x="21846" y="615008"/>
        <a:ext cx="2573971" cy="614802"/>
      </dsp:txXfrm>
    </dsp:sp>
    <dsp:sp modelId="{F214F81B-0216-D344-8F01-566C4E8AC8D8}">
      <dsp:nvSpPr>
        <dsp:cNvPr id="0" name=""/>
        <dsp:cNvSpPr/>
      </dsp:nvSpPr>
      <dsp:spPr>
        <a:xfrm rot="5400000">
          <a:off x="1251689" y="1306079"/>
          <a:ext cx="114284" cy="114284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690C0A-8412-1C40-B841-6913FA479F50}">
      <dsp:nvSpPr>
        <dsp:cNvPr id="0" name=""/>
        <dsp:cNvSpPr/>
      </dsp:nvSpPr>
      <dsp:spPr>
        <a:xfrm>
          <a:off x="2719" y="1477507"/>
          <a:ext cx="2612225" cy="653056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8C2D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Customization</a:t>
          </a:r>
        </a:p>
      </dsp:txBody>
      <dsp:txXfrm>
        <a:off x="21846" y="1496634"/>
        <a:ext cx="2573971" cy="614802"/>
      </dsp:txXfrm>
    </dsp:sp>
    <dsp:sp modelId="{D84AD25B-FE9B-6D45-AC29-00C8D402FAD7}">
      <dsp:nvSpPr>
        <dsp:cNvPr id="0" name=""/>
        <dsp:cNvSpPr/>
      </dsp:nvSpPr>
      <dsp:spPr>
        <a:xfrm rot="5400000">
          <a:off x="1251689" y="2187706"/>
          <a:ext cx="114284" cy="114284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3A781-B37E-B944-AF04-1FF046EAA36C}">
      <dsp:nvSpPr>
        <dsp:cNvPr id="0" name=""/>
        <dsp:cNvSpPr/>
      </dsp:nvSpPr>
      <dsp:spPr>
        <a:xfrm>
          <a:off x="2719" y="2359133"/>
          <a:ext cx="2612225" cy="653056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8C2D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Scheduling</a:t>
          </a:r>
        </a:p>
      </dsp:txBody>
      <dsp:txXfrm>
        <a:off x="21846" y="2378260"/>
        <a:ext cx="2573971" cy="614802"/>
      </dsp:txXfrm>
    </dsp:sp>
    <dsp:sp modelId="{D58D3EE4-331E-4C43-90BF-6F52044AB5BC}">
      <dsp:nvSpPr>
        <dsp:cNvPr id="0" name=""/>
        <dsp:cNvSpPr/>
      </dsp:nvSpPr>
      <dsp:spPr>
        <a:xfrm rot="5400000">
          <a:off x="1251689" y="3069332"/>
          <a:ext cx="114284" cy="114284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2AD140-077B-1D49-94B3-F011180AC808}">
      <dsp:nvSpPr>
        <dsp:cNvPr id="0" name=""/>
        <dsp:cNvSpPr/>
      </dsp:nvSpPr>
      <dsp:spPr>
        <a:xfrm>
          <a:off x="2719" y="3240759"/>
          <a:ext cx="2612225" cy="653056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8C2D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Treatment</a:t>
          </a:r>
        </a:p>
      </dsp:txBody>
      <dsp:txXfrm>
        <a:off x="21846" y="3259886"/>
        <a:ext cx="2573971" cy="614802"/>
      </dsp:txXfrm>
    </dsp:sp>
    <dsp:sp modelId="{979B7147-C0BA-3E43-B3FD-A6573CF24708}">
      <dsp:nvSpPr>
        <dsp:cNvPr id="0" name=""/>
        <dsp:cNvSpPr/>
      </dsp:nvSpPr>
      <dsp:spPr>
        <a:xfrm rot="5400000">
          <a:off x="1251689" y="3950958"/>
          <a:ext cx="114284" cy="114284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72BD63-9F88-CF42-9A88-932A5041637B}">
      <dsp:nvSpPr>
        <dsp:cNvPr id="0" name=""/>
        <dsp:cNvSpPr/>
      </dsp:nvSpPr>
      <dsp:spPr>
        <a:xfrm>
          <a:off x="2719" y="4122385"/>
          <a:ext cx="2612225" cy="653056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8C2D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Replication</a:t>
          </a:r>
        </a:p>
      </dsp:txBody>
      <dsp:txXfrm>
        <a:off x="21846" y="4141512"/>
        <a:ext cx="2573971" cy="614802"/>
      </dsp:txXfrm>
    </dsp:sp>
    <dsp:sp modelId="{80175EBD-720D-FC4D-86B8-A925256FE6BE}">
      <dsp:nvSpPr>
        <dsp:cNvPr id="0" name=""/>
        <dsp:cNvSpPr/>
      </dsp:nvSpPr>
      <dsp:spPr>
        <a:xfrm>
          <a:off x="2980656" y="595881"/>
          <a:ext cx="2612225" cy="653056"/>
        </a:xfrm>
        <a:prstGeom prst="roundRect">
          <a:avLst>
            <a:gd name="adj" fmla="val 10000"/>
          </a:avLst>
        </a:prstGeom>
        <a:solidFill>
          <a:srgbClr val="8C2D19"/>
        </a:solidFill>
        <a:ln w="25400" cap="flat" cmpd="sng" algn="ctr">
          <a:solidFill>
            <a:srgbClr val="8C2D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Team Management</a:t>
          </a:r>
        </a:p>
      </dsp:txBody>
      <dsp:txXfrm>
        <a:off x="2999783" y="615008"/>
        <a:ext cx="2573971" cy="614802"/>
      </dsp:txXfrm>
    </dsp:sp>
    <dsp:sp modelId="{8A50EC12-8BF5-BE4F-ABAE-17DA06E13757}">
      <dsp:nvSpPr>
        <dsp:cNvPr id="0" name=""/>
        <dsp:cNvSpPr/>
      </dsp:nvSpPr>
      <dsp:spPr>
        <a:xfrm rot="5400000">
          <a:off x="4229626" y="1306079"/>
          <a:ext cx="114284" cy="114284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451557-6A37-F940-B504-C87B037BAC3A}">
      <dsp:nvSpPr>
        <dsp:cNvPr id="0" name=""/>
        <dsp:cNvSpPr/>
      </dsp:nvSpPr>
      <dsp:spPr>
        <a:xfrm>
          <a:off x="2980656" y="1477507"/>
          <a:ext cx="2612225" cy="653056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8C2D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Team’s Statistics (Shift Management, Ticket Percentages)</a:t>
          </a:r>
        </a:p>
      </dsp:txBody>
      <dsp:txXfrm>
        <a:off x="2999783" y="1496634"/>
        <a:ext cx="2573971" cy="614802"/>
      </dsp:txXfrm>
    </dsp:sp>
    <dsp:sp modelId="{EC5A6E3B-3C1E-8449-88EF-FF46EB452E4E}">
      <dsp:nvSpPr>
        <dsp:cNvPr id="0" name=""/>
        <dsp:cNvSpPr/>
      </dsp:nvSpPr>
      <dsp:spPr>
        <a:xfrm rot="5400000">
          <a:off x="4229626" y="2187706"/>
          <a:ext cx="114284" cy="114284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37F381-0769-5348-BF02-A3A0CDC9DC96}">
      <dsp:nvSpPr>
        <dsp:cNvPr id="0" name=""/>
        <dsp:cNvSpPr/>
      </dsp:nvSpPr>
      <dsp:spPr>
        <a:xfrm>
          <a:off x="2980656" y="2359133"/>
          <a:ext cx="2612225" cy="653056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8C2D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Singular Member Data</a:t>
          </a:r>
        </a:p>
      </dsp:txBody>
      <dsp:txXfrm>
        <a:off x="2999783" y="2378260"/>
        <a:ext cx="2573971" cy="614802"/>
      </dsp:txXfrm>
    </dsp:sp>
    <dsp:sp modelId="{ED232138-E904-6C45-9480-F6AA47084D1C}">
      <dsp:nvSpPr>
        <dsp:cNvPr id="0" name=""/>
        <dsp:cNvSpPr/>
      </dsp:nvSpPr>
      <dsp:spPr>
        <a:xfrm>
          <a:off x="5958593" y="595881"/>
          <a:ext cx="2612225" cy="653056"/>
        </a:xfrm>
        <a:prstGeom prst="roundRect">
          <a:avLst>
            <a:gd name="adj" fmla="val 10000"/>
          </a:avLst>
        </a:prstGeom>
        <a:solidFill>
          <a:srgbClr val="8C2D19"/>
        </a:solidFill>
        <a:ln w="25400" cap="flat" cmpd="sng" algn="ctr">
          <a:solidFill>
            <a:srgbClr val="8C2D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Area Management</a:t>
          </a:r>
        </a:p>
      </dsp:txBody>
      <dsp:txXfrm>
        <a:off x="5977720" y="615008"/>
        <a:ext cx="2573971" cy="614802"/>
      </dsp:txXfrm>
    </dsp:sp>
    <dsp:sp modelId="{AB9785AE-3A24-934C-BDA1-A0AF9751E29C}">
      <dsp:nvSpPr>
        <dsp:cNvPr id="0" name=""/>
        <dsp:cNvSpPr/>
      </dsp:nvSpPr>
      <dsp:spPr>
        <a:xfrm rot="5400000">
          <a:off x="7207563" y="1306079"/>
          <a:ext cx="114284" cy="114284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03CEF4-A732-5649-BE3F-26B9F0570BF8}">
      <dsp:nvSpPr>
        <dsp:cNvPr id="0" name=""/>
        <dsp:cNvSpPr/>
      </dsp:nvSpPr>
      <dsp:spPr>
        <a:xfrm>
          <a:off x="5958593" y="1477507"/>
          <a:ext cx="2612225" cy="653056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rgbClr val="8C2D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Customization of incidents</a:t>
          </a:r>
        </a:p>
      </dsp:txBody>
      <dsp:txXfrm>
        <a:off x="5977720" y="1496634"/>
        <a:ext cx="2573971" cy="6148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C450DC-AD9A-954D-886B-1E4B5EBD12EE}">
      <dsp:nvSpPr>
        <dsp:cNvPr id="0" name=""/>
        <dsp:cNvSpPr/>
      </dsp:nvSpPr>
      <dsp:spPr>
        <a:xfrm>
          <a:off x="0" y="0"/>
          <a:ext cx="1504121" cy="902472"/>
        </a:xfrm>
        <a:prstGeom prst="rect">
          <a:avLst/>
        </a:prstGeom>
        <a:solidFill>
          <a:srgbClr val="8C2D1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Would facilitate the creation of more diverse and valid datasets </a:t>
          </a:r>
        </a:p>
      </dsp:txBody>
      <dsp:txXfrm>
        <a:off x="0" y="0"/>
        <a:ext cx="1504121" cy="902472"/>
      </dsp:txXfrm>
    </dsp:sp>
    <dsp:sp modelId="{1CA5CD20-452C-EE47-B632-24BCC39D6DFF}">
      <dsp:nvSpPr>
        <dsp:cNvPr id="0" name=""/>
        <dsp:cNvSpPr/>
      </dsp:nvSpPr>
      <dsp:spPr>
        <a:xfrm>
          <a:off x="0" y="1099920"/>
          <a:ext cx="1504121" cy="902472"/>
        </a:xfrm>
        <a:prstGeom prst="rect">
          <a:avLst/>
        </a:prstGeom>
        <a:solidFill>
          <a:srgbClr val="8C2D1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Datasets with different characteristics </a:t>
          </a:r>
        </a:p>
      </dsp:txBody>
      <dsp:txXfrm>
        <a:off x="0" y="1099920"/>
        <a:ext cx="1504121" cy="902472"/>
      </dsp:txXfrm>
    </dsp:sp>
    <dsp:sp modelId="{1DC7FC31-3308-5740-B3F1-B5F8EB76CAA7}">
      <dsp:nvSpPr>
        <dsp:cNvPr id="0" name=""/>
        <dsp:cNvSpPr/>
      </dsp:nvSpPr>
      <dsp:spPr>
        <a:xfrm>
          <a:off x="0" y="2148346"/>
          <a:ext cx="1504121" cy="902472"/>
        </a:xfrm>
        <a:prstGeom prst="rect">
          <a:avLst/>
        </a:prstGeom>
        <a:solidFill>
          <a:srgbClr val="8C2D1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Meta insertion applied in runtime</a:t>
          </a:r>
        </a:p>
      </dsp:txBody>
      <dsp:txXfrm>
        <a:off x="0" y="2148346"/>
        <a:ext cx="1504121" cy="902472"/>
      </dsp:txXfrm>
    </dsp:sp>
    <dsp:sp modelId="{94958309-D5DD-3E49-A935-7CD837AE096B}">
      <dsp:nvSpPr>
        <dsp:cNvPr id="0" name=""/>
        <dsp:cNvSpPr/>
      </dsp:nvSpPr>
      <dsp:spPr>
        <a:xfrm>
          <a:off x="0" y="3280270"/>
          <a:ext cx="1504121" cy="902472"/>
        </a:xfrm>
        <a:prstGeom prst="rect">
          <a:avLst/>
        </a:prstGeom>
        <a:solidFill>
          <a:srgbClr val="8C2D1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Applied on singular or small groups of columns per case</a:t>
          </a:r>
        </a:p>
      </dsp:txBody>
      <dsp:txXfrm>
        <a:off x="0" y="3280270"/>
        <a:ext cx="1504121" cy="90247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5A99F3-5860-584A-8361-00E7CA0EAFCE}">
      <dsp:nvSpPr>
        <dsp:cNvPr id="0" name=""/>
        <dsp:cNvSpPr/>
      </dsp:nvSpPr>
      <dsp:spPr>
        <a:xfrm rot="21300000">
          <a:off x="21305" y="1621932"/>
          <a:ext cx="6900056" cy="790160"/>
        </a:xfrm>
        <a:prstGeom prst="mathMinus">
          <a:avLst/>
        </a:prstGeom>
        <a:solidFill>
          <a:srgbClr val="8C2D19">
            <a:alpha val="57647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1553AF-F0F9-7541-9C12-F33B60073A7B}">
      <dsp:nvSpPr>
        <dsp:cNvPr id="0" name=""/>
        <dsp:cNvSpPr/>
      </dsp:nvSpPr>
      <dsp:spPr>
        <a:xfrm>
          <a:off x="833120" y="201701"/>
          <a:ext cx="2082800" cy="1613610"/>
        </a:xfrm>
        <a:prstGeom prst="downArrow">
          <a:avLst/>
        </a:prstGeom>
        <a:solidFill>
          <a:srgbClr val="8C2D1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710FB-73BE-F048-AA11-EAE52123D4A8}">
      <dsp:nvSpPr>
        <dsp:cNvPr id="0" name=""/>
        <dsp:cNvSpPr/>
      </dsp:nvSpPr>
      <dsp:spPr>
        <a:xfrm>
          <a:off x="3679613" y="0"/>
          <a:ext cx="2221653" cy="169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Meta Feature Insertion would be beneficial in dataset generation.</a:t>
          </a:r>
        </a:p>
      </dsp:txBody>
      <dsp:txXfrm>
        <a:off x="3679613" y="0"/>
        <a:ext cx="2221653" cy="1694290"/>
      </dsp:txXfrm>
    </dsp:sp>
    <dsp:sp modelId="{F1D8C334-7E2A-7047-AC54-87B1D3145AAC}">
      <dsp:nvSpPr>
        <dsp:cNvPr id="0" name=""/>
        <dsp:cNvSpPr/>
      </dsp:nvSpPr>
      <dsp:spPr>
        <a:xfrm>
          <a:off x="4026746" y="2218714"/>
          <a:ext cx="2082800" cy="1613610"/>
        </a:xfrm>
        <a:prstGeom prst="upArrow">
          <a:avLst/>
        </a:prstGeom>
        <a:solidFill>
          <a:srgbClr val="8C2D1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4EDD44-6EAD-0E48-996D-70C46B6D92BB}">
      <dsp:nvSpPr>
        <dsp:cNvPr id="0" name=""/>
        <dsp:cNvSpPr/>
      </dsp:nvSpPr>
      <dsp:spPr>
        <a:xfrm>
          <a:off x="1041400" y="2339735"/>
          <a:ext cx="2221653" cy="169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Forcing most other meta features requires dataset morphing. Required Calculations can be taxing.</a:t>
          </a:r>
        </a:p>
      </dsp:txBody>
      <dsp:txXfrm>
        <a:off x="1041400" y="2339735"/>
        <a:ext cx="2221653" cy="169429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B7101C-36C3-C446-A69C-47F1B67C040F}">
      <dsp:nvSpPr>
        <dsp:cNvPr id="0" name=""/>
        <dsp:cNvSpPr/>
      </dsp:nvSpPr>
      <dsp:spPr>
        <a:xfrm>
          <a:off x="1335716" y="764173"/>
          <a:ext cx="3615788" cy="4253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1DC51B-F05A-6545-8970-9D7D505F42DD}">
      <dsp:nvSpPr>
        <dsp:cNvPr id="0" name=""/>
        <dsp:cNvSpPr/>
      </dsp:nvSpPr>
      <dsp:spPr>
        <a:xfrm>
          <a:off x="1335716" y="923931"/>
          <a:ext cx="265628" cy="2656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7493C2-3639-9743-BBDC-ECFED7CF9132}">
      <dsp:nvSpPr>
        <dsp:cNvPr id="0" name=""/>
        <dsp:cNvSpPr/>
      </dsp:nvSpPr>
      <dsp:spPr>
        <a:xfrm>
          <a:off x="1335716" y="0"/>
          <a:ext cx="3615788" cy="764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During Generation</a:t>
          </a:r>
        </a:p>
      </dsp:txBody>
      <dsp:txXfrm>
        <a:off x="1335716" y="0"/>
        <a:ext cx="3615788" cy="764173"/>
      </dsp:txXfrm>
    </dsp:sp>
    <dsp:sp modelId="{2B5F97B9-97B5-0144-88EE-C6CB69B8131F}">
      <dsp:nvSpPr>
        <dsp:cNvPr id="0" name=""/>
        <dsp:cNvSpPr/>
      </dsp:nvSpPr>
      <dsp:spPr>
        <a:xfrm>
          <a:off x="1335716" y="1543104"/>
          <a:ext cx="265622" cy="2656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AD833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78A111-FF25-9A44-B9A0-4ABC07E9B278}">
      <dsp:nvSpPr>
        <dsp:cNvPr id="0" name=""/>
        <dsp:cNvSpPr/>
      </dsp:nvSpPr>
      <dsp:spPr>
        <a:xfrm>
          <a:off x="1588821" y="1366332"/>
          <a:ext cx="3362683" cy="61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Can guarantee the stability of the dataset</a:t>
          </a:r>
        </a:p>
      </dsp:txBody>
      <dsp:txXfrm>
        <a:off x="1588821" y="1366332"/>
        <a:ext cx="3362683" cy="619166"/>
      </dsp:txXfrm>
    </dsp:sp>
    <dsp:sp modelId="{6E2532B9-9713-884A-B7D2-09442C03884F}">
      <dsp:nvSpPr>
        <dsp:cNvPr id="0" name=""/>
        <dsp:cNvSpPr/>
      </dsp:nvSpPr>
      <dsp:spPr>
        <a:xfrm>
          <a:off x="1335716" y="2162271"/>
          <a:ext cx="265622" cy="2656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AD833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1D193C-02AE-2548-A4E9-30810795E938}">
      <dsp:nvSpPr>
        <dsp:cNvPr id="0" name=""/>
        <dsp:cNvSpPr/>
      </dsp:nvSpPr>
      <dsp:spPr>
        <a:xfrm>
          <a:off x="1588821" y="1985499"/>
          <a:ext cx="3362683" cy="61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Other meta features values will change</a:t>
          </a:r>
        </a:p>
      </dsp:txBody>
      <dsp:txXfrm>
        <a:off x="1588821" y="1985499"/>
        <a:ext cx="3362683" cy="619166"/>
      </dsp:txXfrm>
    </dsp:sp>
    <dsp:sp modelId="{16707D33-4B34-9242-AA71-F847FA581B10}">
      <dsp:nvSpPr>
        <dsp:cNvPr id="0" name=""/>
        <dsp:cNvSpPr/>
      </dsp:nvSpPr>
      <dsp:spPr>
        <a:xfrm>
          <a:off x="5132294" y="764173"/>
          <a:ext cx="3615788" cy="425386"/>
        </a:xfrm>
        <a:prstGeom prst="rect">
          <a:avLst/>
        </a:prstGeom>
        <a:solidFill>
          <a:srgbClr val="8C2D19"/>
        </a:solidFill>
        <a:ln w="25400" cap="flat" cmpd="sng" algn="ctr">
          <a:solidFill>
            <a:srgbClr val="8C2D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C13083-50CF-6943-B637-D2604C5B2B9F}">
      <dsp:nvSpPr>
        <dsp:cNvPr id="0" name=""/>
        <dsp:cNvSpPr/>
      </dsp:nvSpPr>
      <dsp:spPr>
        <a:xfrm>
          <a:off x="5132294" y="923931"/>
          <a:ext cx="265628" cy="2656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8C2D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61483B-648F-1F43-B951-4F8D43783953}">
      <dsp:nvSpPr>
        <dsp:cNvPr id="0" name=""/>
        <dsp:cNvSpPr/>
      </dsp:nvSpPr>
      <dsp:spPr>
        <a:xfrm>
          <a:off x="5132294" y="0"/>
          <a:ext cx="3615788" cy="764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Dataset Morphing</a:t>
          </a:r>
        </a:p>
      </dsp:txBody>
      <dsp:txXfrm>
        <a:off x="5132294" y="0"/>
        <a:ext cx="3615788" cy="764173"/>
      </dsp:txXfrm>
    </dsp:sp>
    <dsp:sp modelId="{709CB5D6-758E-A942-8E6C-435D1419BC0D}">
      <dsp:nvSpPr>
        <dsp:cNvPr id="0" name=""/>
        <dsp:cNvSpPr/>
      </dsp:nvSpPr>
      <dsp:spPr>
        <a:xfrm>
          <a:off x="5132294" y="1543104"/>
          <a:ext cx="265622" cy="2656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D3C5A8-A3D2-4748-8103-DD8F57C5871D}">
      <dsp:nvSpPr>
        <dsp:cNvPr id="0" name=""/>
        <dsp:cNvSpPr/>
      </dsp:nvSpPr>
      <dsp:spPr>
        <a:xfrm>
          <a:off x="5385399" y="1366332"/>
          <a:ext cx="3362683" cy="61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Requires freezing of generation processes past the ones impacted by the insertion</a:t>
          </a:r>
        </a:p>
      </dsp:txBody>
      <dsp:txXfrm>
        <a:off x="5385399" y="1366332"/>
        <a:ext cx="3362683" cy="619166"/>
      </dsp:txXfrm>
    </dsp:sp>
    <dsp:sp modelId="{27CA685D-4A6C-C449-85C5-BDFFCCA3D4FC}">
      <dsp:nvSpPr>
        <dsp:cNvPr id="0" name=""/>
        <dsp:cNvSpPr/>
      </dsp:nvSpPr>
      <dsp:spPr>
        <a:xfrm>
          <a:off x="5132294" y="2162271"/>
          <a:ext cx="265622" cy="2656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2032949"/>
              <a:satOff val="75000"/>
              <a:lumOff val="-110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DD61A1-C28B-E440-A803-D0215CD8DBE6}">
      <dsp:nvSpPr>
        <dsp:cNvPr id="0" name=""/>
        <dsp:cNvSpPr/>
      </dsp:nvSpPr>
      <dsp:spPr>
        <a:xfrm>
          <a:off x="5385399" y="1985499"/>
          <a:ext cx="3362683" cy="61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More time and resource consuming</a:t>
          </a:r>
        </a:p>
      </dsp:txBody>
      <dsp:txXfrm>
        <a:off x="5385399" y="1985499"/>
        <a:ext cx="3362683" cy="619166"/>
      </dsp:txXfrm>
    </dsp:sp>
    <dsp:sp modelId="{0F2BCB4E-ABE3-4646-9345-2FE6DAB34E3F}">
      <dsp:nvSpPr>
        <dsp:cNvPr id="0" name=""/>
        <dsp:cNvSpPr/>
      </dsp:nvSpPr>
      <dsp:spPr>
        <a:xfrm>
          <a:off x="5132294" y="2781437"/>
          <a:ext cx="265622" cy="2656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F252EA-AFA6-CB48-8533-2D8EF28DC946}">
      <dsp:nvSpPr>
        <dsp:cNvPr id="0" name=""/>
        <dsp:cNvSpPr/>
      </dsp:nvSpPr>
      <dsp:spPr>
        <a:xfrm>
          <a:off x="5385399" y="2604665"/>
          <a:ext cx="3362683" cy="61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Cannot guarantee stability of dataset</a:t>
          </a:r>
        </a:p>
      </dsp:txBody>
      <dsp:txXfrm>
        <a:off x="5385399" y="2604665"/>
        <a:ext cx="3362683" cy="6191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304B0-B820-9341-B738-BAA4714515C8}">
      <dsp:nvSpPr>
        <dsp:cNvPr id="0" name=""/>
        <dsp:cNvSpPr/>
      </dsp:nvSpPr>
      <dsp:spPr>
        <a:xfrm>
          <a:off x="2870" y="99818"/>
          <a:ext cx="2798897" cy="489600"/>
        </a:xfrm>
        <a:prstGeom prst="rect">
          <a:avLst/>
        </a:prstGeom>
        <a:solidFill>
          <a:srgbClr val="8C2D1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Preliminary Data</a:t>
          </a:r>
        </a:p>
      </dsp:txBody>
      <dsp:txXfrm>
        <a:off x="2870" y="99818"/>
        <a:ext cx="2798897" cy="489600"/>
      </dsp:txXfrm>
    </dsp:sp>
    <dsp:sp modelId="{6294BFC3-3EAB-6D44-9DEC-3D88D8A868CF}">
      <dsp:nvSpPr>
        <dsp:cNvPr id="0" name=""/>
        <dsp:cNvSpPr/>
      </dsp:nvSpPr>
      <dsp:spPr>
        <a:xfrm>
          <a:off x="2870" y="589418"/>
          <a:ext cx="2798897" cy="3787156"/>
        </a:xfrm>
        <a:prstGeom prst="rect">
          <a:avLst/>
        </a:prstGeom>
        <a:solidFill>
          <a:srgbClr val="8C2D19">
            <a:alpha val="43137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Id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Location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Raised (UTC)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Client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Family &amp; Subfamily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Actions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Escalation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Outliers</a:t>
          </a:r>
        </a:p>
      </dsp:txBody>
      <dsp:txXfrm>
        <a:off x="2870" y="589418"/>
        <a:ext cx="2798897" cy="3787156"/>
      </dsp:txXfrm>
    </dsp:sp>
    <dsp:sp modelId="{0A2C4C93-4EEE-7F4A-8C8A-946CC46B1108}">
      <dsp:nvSpPr>
        <dsp:cNvPr id="0" name=""/>
        <dsp:cNvSpPr/>
      </dsp:nvSpPr>
      <dsp:spPr>
        <a:xfrm>
          <a:off x="3193613" y="99818"/>
          <a:ext cx="2798897" cy="489600"/>
        </a:xfrm>
        <a:prstGeom prst="rect">
          <a:avLst/>
        </a:prstGeom>
        <a:solidFill>
          <a:srgbClr val="8C2D1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Treatment Data</a:t>
          </a:r>
        </a:p>
      </dsp:txBody>
      <dsp:txXfrm>
        <a:off x="3193613" y="99818"/>
        <a:ext cx="2798897" cy="489600"/>
      </dsp:txXfrm>
    </dsp:sp>
    <dsp:sp modelId="{21467C77-7776-284F-9367-62D1F63BE0CF}">
      <dsp:nvSpPr>
        <dsp:cNvPr id="0" name=""/>
        <dsp:cNvSpPr/>
      </dsp:nvSpPr>
      <dsp:spPr>
        <a:xfrm>
          <a:off x="3193613" y="589418"/>
          <a:ext cx="2798897" cy="3787156"/>
        </a:xfrm>
        <a:prstGeom prst="rect">
          <a:avLst/>
        </a:prstGeom>
        <a:solidFill>
          <a:srgbClr val="8C2D19">
            <a:alpha val="43137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Allocated and Fixed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Stages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Team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Users Available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Users Actions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User and Actions Chosen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Action Chosen Status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Action Chosen Duration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User Shift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Similar Tickets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Inheritance Elapsed Time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Status</a:t>
          </a:r>
        </a:p>
      </dsp:txBody>
      <dsp:txXfrm>
        <a:off x="3193613" y="589418"/>
        <a:ext cx="2798897" cy="3787156"/>
      </dsp:txXfrm>
    </dsp:sp>
    <dsp:sp modelId="{64B8CA98-1D03-B046-9312-0B4D8D85DAA8}">
      <dsp:nvSpPr>
        <dsp:cNvPr id="0" name=""/>
        <dsp:cNvSpPr/>
      </dsp:nvSpPr>
      <dsp:spPr>
        <a:xfrm>
          <a:off x="6384356" y="99818"/>
          <a:ext cx="2798897" cy="489600"/>
        </a:xfrm>
        <a:prstGeom prst="rect">
          <a:avLst/>
        </a:prstGeom>
        <a:solidFill>
          <a:srgbClr val="8C2D1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Domain Extra Data</a:t>
          </a:r>
        </a:p>
      </dsp:txBody>
      <dsp:txXfrm>
        <a:off x="6384356" y="99818"/>
        <a:ext cx="2798897" cy="489600"/>
      </dsp:txXfrm>
    </dsp:sp>
    <dsp:sp modelId="{B3E8E3AD-C0D7-F546-AF1C-324958292378}">
      <dsp:nvSpPr>
        <dsp:cNvPr id="0" name=""/>
        <dsp:cNvSpPr/>
      </dsp:nvSpPr>
      <dsp:spPr>
        <a:xfrm>
          <a:off x="6384356" y="589418"/>
          <a:ext cx="2798897" cy="3787156"/>
        </a:xfrm>
        <a:prstGeom prst="rect">
          <a:avLst/>
        </a:prstGeom>
        <a:solidFill>
          <a:srgbClr val="8C2D19">
            <a:alpha val="43137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Coordinated Tickets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Destination &amp; Source IPs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Destination and Source Ports</a:t>
          </a:r>
        </a:p>
      </dsp:txBody>
      <dsp:txXfrm>
        <a:off x="6384356" y="589418"/>
        <a:ext cx="2798897" cy="37871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3F57B2-EA0D-D94F-B620-3A418D3161D6}">
      <dsp:nvSpPr>
        <dsp:cNvPr id="0" name=""/>
        <dsp:cNvSpPr/>
      </dsp:nvSpPr>
      <dsp:spPr>
        <a:xfrm rot="5400000">
          <a:off x="3485651" y="-1201621"/>
          <a:ext cx="1120237" cy="3807783"/>
        </a:xfrm>
        <a:prstGeom prst="round2SameRect">
          <a:avLst/>
        </a:prstGeom>
        <a:solidFill>
          <a:srgbClr val="8C2D19">
            <a:alpha val="29571"/>
          </a:srgbClr>
        </a:solidFill>
        <a:ln w="25400" cap="flat" cmpd="sng" algn="ctr">
          <a:solidFill>
            <a:schemeClr val="accent1">
              <a:tint val="4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Directly Observable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Describe basic Information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Most Straightforward</a:t>
          </a:r>
        </a:p>
      </dsp:txBody>
      <dsp:txXfrm rot="-5400000">
        <a:off x="2141879" y="196836"/>
        <a:ext cx="3753098" cy="1010867"/>
      </dsp:txXfrm>
    </dsp:sp>
    <dsp:sp modelId="{A8126452-170C-5341-AFAB-C20344E23E4F}">
      <dsp:nvSpPr>
        <dsp:cNvPr id="0" name=""/>
        <dsp:cNvSpPr/>
      </dsp:nvSpPr>
      <dsp:spPr>
        <a:xfrm>
          <a:off x="0" y="2121"/>
          <a:ext cx="2141878" cy="1400297"/>
        </a:xfrm>
        <a:prstGeom prst="roundRect">
          <a:avLst/>
        </a:prstGeom>
        <a:solidFill>
          <a:srgbClr val="8C2D1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General</a:t>
          </a:r>
        </a:p>
      </dsp:txBody>
      <dsp:txXfrm>
        <a:off x="68357" y="70478"/>
        <a:ext cx="2005164" cy="1263583"/>
      </dsp:txXfrm>
    </dsp:sp>
    <dsp:sp modelId="{D495C41C-320F-D945-96CF-D33CB6F733C4}">
      <dsp:nvSpPr>
        <dsp:cNvPr id="0" name=""/>
        <dsp:cNvSpPr/>
      </dsp:nvSpPr>
      <dsp:spPr>
        <a:xfrm rot="5400000">
          <a:off x="3485651" y="268690"/>
          <a:ext cx="1120237" cy="3807783"/>
        </a:xfrm>
        <a:prstGeom prst="round2SameRect">
          <a:avLst/>
        </a:prstGeom>
        <a:solidFill>
          <a:srgbClr val="8C2D19">
            <a:alpha val="29571"/>
          </a:srgbClr>
        </a:solidFill>
        <a:ln w="25400" cap="flat" cmpd="sng" algn="ctr">
          <a:solidFill>
            <a:schemeClr val="accent1">
              <a:tint val="4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Reflect performance of statistical algorithms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Largest and most diverse group</a:t>
          </a:r>
        </a:p>
      </dsp:txBody>
      <dsp:txXfrm rot="-5400000">
        <a:off x="2141879" y="1667148"/>
        <a:ext cx="3753098" cy="1010867"/>
      </dsp:txXfrm>
    </dsp:sp>
    <dsp:sp modelId="{AA9B77FC-5C2F-C949-9E95-C7A554C06737}">
      <dsp:nvSpPr>
        <dsp:cNvPr id="0" name=""/>
        <dsp:cNvSpPr/>
      </dsp:nvSpPr>
      <dsp:spPr>
        <a:xfrm>
          <a:off x="0" y="1472433"/>
          <a:ext cx="2141878" cy="1400297"/>
        </a:xfrm>
        <a:prstGeom prst="roundRect">
          <a:avLst/>
        </a:prstGeom>
        <a:solidFill>
          <a:srgbClr val="8C2D1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Statistical</a:t>
          </a:r>
        </a:p>
      </dsp:txBody>
      <dsp:txXfrm>
        <a:off x="68357" y="1540790"/>
        <a:ext cx="2005164" cy="1263583"/>
      </dsp:txXfrm>
    </dsp:sp>
    <dsp:sp modelId="{2E7578EA-5C24-CC4E-8481-6C7F4EA6B540}">
      <dsp:nvSpPr>
        <dsp:cNvPr id="0" name=""/>
        <dsp:cNvSpPr/>
      </dsp:nvSpPr>
      <dsp:spPr>
        <a:xfrm rot="5400000">
          <a:off x="3485651" y="1739002"/>
          <a:ext cx="1120237" cy="3807783"/>
        </a:xfrm>
        <a:prstGeom prst="round2SameRect">
          <a:avLst/>
        </a:prstGeom>
        <a:solidFill>
          <a:srgbClr val="8C2D19">
            <a:alpha val="29571"/>
          </a:srgbClr>
        </a:solidFill>
        <a:ln w="25400" cap="flat" cmpd="sng" algn="ctr">
          <a:solidFill>
            <a:schemeClr val="accent1">
              <a:tint val="4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Reflect the amount of information in the data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Restricted to classification problems</a:t>
          </a:r>
        </a:p>
      </dsp:txBody>
      <dsp:txXfrm rot="-5400000">
        <a:off x="2141879" y="3137460"/>
        <a:ext cx="3753098" cy="1010867"/>
      </dsp:txXfrm>
    </dsp:sp>
    <dsp:sp modelId="{27F9A412-F580-4A4C-8917-9F677CAD42F7}">
      <dsp:nvSpPr>
        <dsp:cNvPr id="0" name=""/>
        <dsp:cNvSpPr/>
      </dsp:nvSpPr>
      <dsp:spPr>
        <a:xfrm>
          <a:off x="0" y="2942746"/>
          <a:ext cx="2141878" cy="1400297"/>
        </a:xfrm>
        <a:prstGeom prst="roundRect">
          <a:avLst/>
        </a:prstGeom>
        <a:solidFill>
          <a:srgbClr val="8C2D1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Information-Theoretic</a:t>
          </a:r>
        </a:p>
      </dsp:txBody>
      <dsp:txXfrm>
        <a:off x="68357" y="3011103"/>
        <a:ext cx="2005164" cy="12635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3F57B2-EA0D-D94F-B620-3A418D3161D6}">
      <dsp:nvSpPr>
        <dsp:cNvPr id="0" name=""/>
        <dsp:cNvSpPr/>
      </dsp:nvSpPr>
      <dsp:spPr>
        <a:xfrm rot="5400000">
          <a:off x="3485651" y="-1201621"/>
          <a:ext cx="1120237" cy="3807783"/>
        </a:xfrm>
        <a:prstGeom prst="round2SameRect">
          <a:avLst/>
        </a:prstGeom>
        <a:solidFill>
          <a:srgbClr val="8C2D19">
            <a:alpha val="29571"/>
          </a:srgbClr>
        </a:solidFill>
        <a:ln w="25400" cap="flat" cmpd="sng" algn="ctr">
          <a:solidFill>
            <a:schemeClr val="accent1">
              <a:tint val="4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Extracted from a predictive learning model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Characterization by complexity</a:t>
          </a:r>
        </a:p>
      </dsp:txBody>
      <dsp:txXfrm rot="-5400000">
        <a:off x="2141879" y="196836"/>
        <a:ext cx="3753098" cy="1010867"/>
      </dsp:txXfrm>
    </dsp:sp>
    <dsp:sp modelId="{A8126452-170C-5341-AFAB-C20344E23E4F}">
      <dsp:nvSpPr>
        <dsp:cNvPr id="0" name=""/>
        <dsp:cNvSpPr/>
      </dsp:nvSpPr>
      <dsp:spPr>
        <a:xfrm>
          <a:off x="0" y="2121"/>
          <a:ext cx="2141878" cy="1400297"/>
        </a:xfrm>
        <a:prstGeom prst="roundRect">
          <a:avLst/>
        </a:prstGeom>
        <a:solidFill>
          <a:srgbClr val="8C2D1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Model-based</a:t>
          </a:r>
          <a:endParaRPr lang="en-GB" sz="2300" kern="1200" dirty="0"/>
        </a:p>
      </dsp:txBody>
      <dsp:txXfrm>
        <a:off x="68357" y="70478"/>
        <a:ext cx="2005164" cy="1263583"/>
      </dsp:txXfrm>
    </dsp:sp>
    <dsp:sp modelId="{999CD0F3-8C69-654D-BF78-C0A6CF74A34F}">
      <dsp:nvSpPr>
        <dsp:cNvPr id="0" name=""/>
        <dsp:cNvSpPr/>
      </dsp:nvSpPr>
      <dsp:spPr>
        <a:xfrm rot="5400000">
          <a:off x="3485651" y="268690"/>
          <a:ext cx="1120237" cy="3807783"/>
        </a:xfrm>
        <a:prstGeom prst="round2SameRect">
          <a:avLst/>
        </a:prstGeom>
        <a:solidFill>
          <a:srgbClr val="8C2D19">
            <a:alpha val="29571"/>
          </a:srgbClr>
        </a:solidFill>
        <a:ln w="25400" cap="flat" cmpd="sng" algn="ctr">
          <a:solidFill>
            <a:schemeClr val="accent1">
              <a:tint val="4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Characterization using basic algorithms</a:t>
          </a:r>
        </a:p>
      </dsp:txBody>
      <dsp:txXfrm rot="-5400000">
        <a:off x="2141879" y="1667148"/>
        <a:ext cx="3753098" cy="1010867"/>
      </dsp:txXfrm>
    </dsp:sp>
    <dsp:sp modelId="{A7955FE2-CB24-C844-A766-3CC040D68C25}">
      <dsp:nvSpPr>
        <dsp:cNvPr id="0" name=""/>
        <dsp:cNvSpPr/>
      </dsp:nvSpPr>
      <dsp:spPr>
        <a:xfrm>
          <a:off x="0" y="1472433"/>
          <a:ext cx="2141878" cy="1400297"/>
        </a:xfrm>
        <a:prstGeom prst="roundRect">
          <a:avLst/>
        </a:prstGeom>
        <a:solidFill>
          <a:srgbClr val="8C2D1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Landmarking</a:t>
          </a:r>
        </a:p>
      </dsp:txBody>
      <dsp:txXfrm>
        <a:off x="68357" y="1540790"/>
        <a:ext cx="2005164" cy="1263583"/>
      </dsp:txXfrm>
    </dsp:sp>
    <dsp:sp modelId="{FCA8F27A-24B3-044A-9209-5A4768BB8D1B}">
      <dsp:nvSpPr>
        <dsp:cNvPr id="0" name=""/>
        <dsp:cNvSpPr/>
      </dsp:nvSpPr>
      <dsp:spPr>
        <a:xfrm rot="5400000">
          <a:off x="3485651" y="1739002"/>
          <a:ext cx="1120237" cy="3807783"/>
        </a:xfrm>
        <a:prstGeom prst="round2SameRect">
          <a:avLst/>
        </a:prstGeom>
        <a:solidFill>
          <a:srgbClr val="8C2D19">
            <a:alpha val="29571"/>
          </a:srgbClr>
        </a:solidFill>
        <a:ln w="25400" cap="flat" cmpd="sng" algn="ctr">
          <a:solidFill>
            <a:schemeClr val="accent1">
              <a:tint val="4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Based on external validation indexes</a:t>
          </a:r>
        </a:p>
      </dsp:txBody>
      <dsp:txXfrm rot="-5400000">
        <a:off x="2141879" y="3137460"/>
        <a:ext cx="3753098" cy="1010867"/>
      </dsp:txXfrm>
    </dsp:sp>
    <dsp:sp modelId="{6F840ACC-253F-B945-A030-D9E6706579A9}">
      <dsp:nvSpPr>
        <dsp:cNvPr id="0" name=""/>
        <dsp:cNvSpPr/>
      </dsp:nvSpPr>
      <dsp:spPr>
        <a:xfrm>
          <a:off x="0" y="2942746"/>
          <a:ext cx="2141878" cy="1400297"/>
        </a:xfrm>
        <a:prstGeom prst="roundRect">
          <a:avLst/>
        </a:prstGeom>
        <a:solidFill>
          <a:srgbClr val="8C2D1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Clustering</a:t>
          </a:r>
          <a:endParaRPr lang="en-GB" sz="2300" kern="1200" dirty="0"/>
        </a:p>
      </dsp:txBody>
      <dsp:txXfrm>
        <a:off x="68357" y="3011103"/>
        <a:ext cx="2005164" cy="12635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3F57B2-EA0D-D94F-B620-3A418D3161D6}">
      <dsp:nvSpPr>
        <dsp:cNvPr id="0" name=""/>
        <dsp:cNvSpPr/>
      </dsp:nvSpPr>
      <dsp:spPr>
        <a:xfrm rot="5400000">
          <a:off x="3485651" y="-1201621"/>
          <a:ext cx="1120237" cy="3807783"/>
        </a:xfrm>
        <a:prstGeom prst="round2SameRect">
          <a:avLst/>
        </a:prstGeom>
        <a:solidFill>
          <a:srgbClr val="8C2D19">
            <a:alpha val="29571"/>
          </a:srgbClr>
        </a:solidFill>
        <a:ln w="25400" cap="flat" cmpd="sng" algn="ctr">
          <a:solidFill>
            <a:schemeClr val="accent1">
              <a:tint val="4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Estimates the variability of class labels among examples and the examples density</a:t>
          </a:r>
        </a:p>
      </dsp:txBody>
      <dsp:txXfrm rot="-5400000">
        <a:off x="2141879" y="196836"/>
        <a:ext cx="3753098" cy="1010867"/>
      </dsp:txXfrm>
    </dsp:sp>
    <dsp:sp modelId="{A8126452-170C-5341-AFAB-C20344E23E4F}">
      <dsp:nvSpPr>
        <dsp:cNvPr id="0" name=""/>
        <dsp:cNvSpPr/>
      </dsp:nvSpPr>
      <dsp:spPr>
        <a:xfrm>
          <a:off x="0" y="2121"/>
          <a:ext cx="2141878" cy="1400297"/>
        </a:xfrm>
        <a:prstGeom prst="roundRect">
          <a:avLst/>
        </a:prstGeom>
        <a:solidFill>
          <a:srgbClr val="8C2D1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Concept</a:t>
          </a:r>
          <a:endParaRPr lang="en-GB" sz="2700" kern="1200" dirty="0"/>
        </a:p>
      </dsp:txBody>
      <dsp:txXfrm>
        <a:off x="68357" y="70478"/>
        <a:ext cx="2005164" cy="1263583"/>
      </dsp:txXfrm>
    </dsp:sp>
    <dsp:sp modelId="{9430E986-3ADF-834D-A793-6021840AE9C5}">
      <dsp:nvSpPr>
        <dsp:cNvPr id="0" name=""/>
        <dsp:cNvSpPr/>
      </dsp:nvSpPr>
      <dsp:spPr>
        <a:xfrm rot="5400000">
          <a:off x="3485651" y="268690"/>
          <a:ext cx="1120237" cy="3807783"/>
        </a:xfrm>
        <a:prstGeom prst="round2SameRect">
          <a:avLst/>
        </a:prstGeom>
        <a:solidFill>
          <a:srgbClr val="8C2D19">
            <a:alpha val="29571"/>
          </a:srgbClr>
        </a:solidFill>
        <a:ln w="25400" cap="flat" cmpd="sng" algn="ctr">
          <a:solidFill>
            <a:schemeClr val="accent1">
              <a:tint val="4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Compute de correlation between binary attributes</a:t>
          </a:r>
        </a:p>
      </dsp:txBody>
      <dsp:txXfrm rot="-5400000">
        <a:off x="2141879" y="1667148"/>
        <a:ext cx="3753098" cy="1010867"/>
      </dsp:txXfrm>
    </dsp:sp>
    <dsp:sp modelId="{81E2B0B2-ED49-3942-B210-6EA2F054E6FA}">
      <dsp:nvSpPr>
        <dsp:cNvPr id="0" name=""/>
        <dsp:cNvSpPr/>
      </dsp:nvSpPr>
      <dsp:spPr>
        <a:xfrm>
          <a:off x="0" y="1472433"/>
          <a:ext cx="2141878" cy="1400297"/>
        </a:xfrm>
        <a:prstGeom prst="roundRect">
          <a:avLst/>
        </a:prstGeom>
        <a:solidFill>
          <a:srgbClr val="8C2D1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Itemset</a:t>
          </a:r>
        </a:p>
      </dsp:txBody>
      <dsp:txXfrm>
        <a:off x="68357" y="1540790"/>
        <a:ext cx="2005164" cy="1263583"/>
      </dsp:txXfrm>
    </dsp:sp>
    <dsp:sp modelId="{3152A7A7-08D9-B446-BF0D-FAF7A3FD3704}">
      <dsp:nvSpPr>
        <dsp:cNvPr id="0" name=""/>
        <dsp:cNvSpPr/>
      </dsp:nvSpPr>
      <dsp:spPr>
        <a:xfrm rot="5400000">
          <a:off x="3485651" y="1739002"/>
          <a:ext cx="1120237" cy="3807783"/>
        </a:xfrm>
        <a:prstGeom prst="round2SameRect">
          <a:avLst/>
        </a:prstGeom>
        <a:solidFill>
          <a:srgbClr val="8C2D19">
            <a:alpha val="29571"/>
          </a:srgbClr>
        </a:solidFill>
        <a:ln w="25400" cap="flat" cmpd="sng" algn="ctr">
          <a:solidFill>
            <a:schemeClr val="accent1">
              <a:tint val="4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Estimate the difficulty in separating the data points into their expected classes</a:t>
          </a:r>
        </a:p>
      </dsp:txBody>
      <dsp:txXfrm rot="-5400000">
        <a:off x="2141879" y="3137460"/>
        <a:ext cx="3753098" cy="1010867"/>
      </dsp:txXfrm>
    </dsp:sp>
    <dsp:sp modelId="{55B0E058-FD4D-594D-9FE3-A12B6572F7B4}">
      <dsp:nvSpPr>
        <dsp:cNvPr id="0" name=""/>
        <dsp:cNvSpPr/>
      </dsp:nvSpPr>
      <dsp:spPr>
        <a:xfrm>
          <a:off x="0" y="2942746"/>
          <a:ext cx="2141878" cy="1400297"/>
        </a:xfrm>
        <a:prstGeom prst="roundRect">
          <a:avLst/>
        </a:prstGeom>
        <a:solidFill>
          <a:srgbClr val="8C2D1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Complexity</a:t>
          </a:r>
        </a:p>
      </dsp:txBody>
      <dsp:txXfrm>
        <a:off x="68357" y="3011103"/>
        <a:ext cx="2005164" cy="12635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7AC926-71FA-F441-B7D2-C3A56719E8DE}">
      <dsp:nvSpPr>
        <dsp:cNvPr id="0" name=""/>
        <dsp:cNvSpPr/>
      </dsp:nvSpPr>
      <dsp:spPr>
        <a:xfrm>
          <a:off x="0" y="51463"/>
          <a:ext cx="2400419" cy="1440251"/>
        </a:xfrm>
        <a:prstGeom prst="rect">
          <a:avLst/>
        </a:prstGeom>
        <a:solidFill>
          <a:srgbClr val="8C2D1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Conditional Distribution</a:t>
          </a:r>
          <a:endParaRPr lang="en-GB" sz="3000" kern="1200" dirty="0"/>
        </a:p>
      </dsp:txBody>
      <dsp:txXfrm>
        <a:off x="0" y="51463"/>
        <a:ext cx="2400419" cy="1440251"/>
      </dsp:txXfrm>
    </dsp:sp>
    <dsp:sp modelId="{2BC7A03F-525D-1646-922E-79DFEED8B61F}">
      <dsp:nvSpPr>
        <dsp:cNvPr id="0" name=""/>
        <dsp:cNvSpPr/>
      </dsp:nvSpPr>
      <dsp:spPr>
        <a:xfrm>
          <a:off x="2640461" y="51463"/>
          <a:ext cx="2400419" cy="1440251"/>
        </a:xfrm>
        <a:prstGeom prst="rect">
          <a:avLst/>
        </a:prstGeom>
        <a:solidFill>
          <a:srgbClr val="8C2D1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Bayesian Network</a:t>
          </a:r>
        </a:p>
      </dsp:txBody>
      <dsp:txXfrm>
        <a:off x="2640461" y="51463"/>
        <a:ext cx="2400419" cy="1440251"/>
      </dsp:txXfrm>
    </dsp:sp>
    <dsp:sp modelId="{2FD126ED-225D-5F40-BEAF-8DC81BFA8132}">
      <dsp:nvSpPr>
        <dsp:cNvPr id="0" name=""/>
        <dsp:cNvSpPr/>
      </dsp:nvSpPr>
      <dsp:spPr>
        <a:xfrm>
          <a:off x="5280923" y="51463"/>
          <a:ext cx="2400419" cy="1440251"/>
        </a:xfrm>
        <a:prstGeom prst="rect">
          <a:avLst/>
        </a:prstGeom>
        <a:solidFill>
          <a:srgbClr val="8C2D1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Mixture of product of Multinomials</a:t>
          </a:r>
        </a:p>
      </dsp:txBody>
      <dsp:txXfrm>
        <a:off x="5280923" y="51463"/>
        <a:ext cx="2400419" cy="1440251"/>
      </dsp:txXfrm>
    </dsp:sp>
    <dsp:sp modelId="{5B67B454-76D9-6E48-A33D-4BB559D349D6}">
      <dsp:nvSpPr>
        <dsp:cNvPr id="0" name=""/>
        <dsp:cNvSpPr/>
      </dsp:nvSpPr>
      <dsp:spPr>
        <a:xfrm>
          <a:off x="0" y="1731757"/>
          <a:ext cx="2400419" cy="1440251"/>
        </a:xfrm>
        <a:prstGeom prst="rect">
          <a:avLst/>
        </a:prstGeom>
        <a:solidFill>
          <a:srgbClr val="8C2D1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Generative Adversarial Networks</a:t>
          </a:r>
        </a:p>
      </dsp:txBody>
      <dsp:txXfrm>
        <a:off x="0" y="1731757"/>
        <a:ext cx="2400419" cy="1440251"/>
      </dsp:txXfrm>
    </dsp:sp>
    <dsp:sp modelId="{F071D210-88E5-B748-A41C-1CD366FF0FB6}">
      <dsp:nvSpPr>
        <dsp:cNvPr id="0" name=""/>
        <dsp:cNvSpPr/>
      </dsp:nvSpPr>
      <dsp:spPr>
        <a:xfrm>
          <a:off x="2640461" y="1731757"/>
          <a:ext cx="2400419" cy="1440251"/>
        </a:xfrm>
        <a:prstGeom prst="rect">
          <a:avLst/>
        </a:prstGeom>
        <a:solidFill>
          <a:srgbClr val="8C2D1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Linear Regression</a:t>
          </a:r>
        </a:p>
      </dsp:txBody>
      <dsp:txXfrm>
        <a:off x="2640461" y="1731757"/>
        <a:ext cx="2400419" cy="1440251"/>
      </dsp:txXfrm>
    </dsp:sp>
    <dsp:sp modelId="{759F558D-69DE-BD4F-8B66-00E21BE76FF8}">
      <dsp:nvSpPr>
        <dsp:cNvPr id="0" name=""/>
        <dsp:cNvSpPr/>
      </dsp:nvSpPr>
      <dsp:spPr>
        <a:xfrm>
          <a:off x="5280923" y="1731757"/>
          <a:ext cx="2400419" cy="1440251"/>
        </a:xfrm>
        <a:prstGeom prst="rect">
          <a:avLst/>
        </a:prstGeom>
        <a:solidFill>
          <a:srgbClr val="8C2D1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Decision Tree</a:t>
          </a:r>
        </a:p>
      </dsp:txBody>
      <dsp:txXfrm>
        <a:off x="5280923" y="1731757"/>
        <a:ext cx="2400419" cy="1440251"/>
      </dsp:txXfrm>
    </dsp:sp>
    <dsp:sp modelId="{2F7CDEA5-990E-F344-8238-FA56BB134EA5}">
      <dsp:nvSpPr>
        <dsp:cNvPr id="0" name=""/>
        <dsp:cNvSpPr/>
      </dsp:nvSpPr>
      <dsp:spPr>
        <a:xfrm>
          <a:off x="2640461" y="3412050"/>
          <a:ext cx="2400419" cy="1440251"/>
        </a:xfrm>
        <a:prstGeom prst="rect">
          <a:avLst/>
        </a:prstGeom>
        <a:solidFill>
          <a:srgbClr val="8C2D1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Random Forecast</a:t>
          </a:r>
        </a:p>
      </dsp:txBody>
      <dsp:txXfrm>
        <a:off x="2640461" y="3412050"/>
        <a:ext cx="2400419" cy="144025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7AC926-71FA-F441-B7D2-C3A56719E8DE}">
      <dsp:nvSpPr>
        <dsp:cNvPr id="0" name=""/>
        <dsp:cNvSpPr/>
      </dsp:nvSpPr>
      <dsp:spPr>
        <a:xfrm>
          <a:off x="0" y="51463"/>
          <a:ext cx="2400419" cy="1440251"/>
        </a:xfrm>
        <a:prstGeom prst="rect">
          <a:avLst/>
        </a:prstGeom>
        <a:solidFill>
          <a:srgbClr val="AD833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Conditional Distribution</a:t>
          </a:r>
        </a:p>
      </dsp:txBody>
      <dsp:txXfrm>
        <a:off x="0" y="51463"/>
        <a:ext cx="2400419" cy="1440251"/>
      </dsp:txXfrm>
    </dsp:sp>
    <dsp:sp modelId="{2BC7A03F-525D-1646-922E-79DFEED8B61F}">
      <dsp:nvSpPr>
        <dsp:cNvPr id="0" name=""/>
        <dsp:cNvSpPr/>
      </dsp:nvSpPr>
      <dsp:spPr>
        <a:xfrm>
          <a:off x="2640461" y="51463"/>
          <a:ext cx="2400419" cy="1440251"/>
        </a:xfrm>
        <a:prstGeom prst="rect">
          <a:avLst/>
        </a:prstGeom>
        <a:solidFill>
          <a:srgbClr val="8C2D1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Bayesian Network</a:t>
          </a:r>
        </a:p>
      </dsp:txBody>
      <dsp:txXfrm>
        <a:off x="2640461" y="51463"/>
        <a:ext cx="2400419" cy="1440251"/>
      </dsp:txXfrm>
    </dsp:sp>
    <dsp:sp modelId="{2FD126ED-225D-5F40-BEAF-8DC81BFA8132}">
      <dsp:nvSpPr>
        <dsp:cNvPr id="0" name=""/>
        <dsp:cNvSpPr/>
      </dsp:nvSpPr>
      <dsp:spPr>
        <a:xfrm>
          <a:off x="5280923" y="51463"/>
          <a:ext cx="2400419" cy="1440251"/>
        </a:xfrm>
        <a:prstGeom prst="rect">
          <a:avLst/>
        </a:prstGeom>
        <a:solidFill>
          <a:srgbClr val="8C2D1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Mixture of product of Multinomials</a:t>
          </a:r>
        </a:p>
      </dsp:txBody>
      <dsp:txXfrm>
        <a:off x="5280923" y="51463"/>
        <a:ext cx="2400419" cy="1440251"/>
      </dsp:txXfrm>
    </dsp:sp>
    <dsp:sp modelId="{5B67B454-76D9-6E48-A33D-4BB559D349D6}">
      <dsp:nvSpPr>
        <dsp:cNvPr id="0" name=""/>
        <dsp:cNvSpPr/>
      </dsp:nvSpPr>
      <dsp:spPr>
        <a:xfrm>
          <a:off x="0" y="1731757"/>
          <a:ext cx="2400419" cy="1440251"/>
        </a:xfrm>
        <a:prstGeom prst="rect">
          <a:avLst/>
        </a:prstGeom>
        <a:solidFill>
          <a:srgbClr val="8C2D1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Generative Adversarial Networks</a:t>
          </a:r>
        </a:p>
      </dsp:txBody>
      <dsp:txXfrm>
        <a:off x="0" y="1731757"/>
        <a:ext cx="2400419" cy="1440251"/>
      </dsp:txXfrm>
    </dsp:sp>
    <dsp:sp modelId="{F071D210-88E5-B748-A41C-1CD366FF0FB6}">
      <dsp:nvSpPr>
        <dsp:cNvPr id="0" name=""/>
        <dsp:cNvSpPr/>
      </dsp:nvSpPr>
      <dsp:spPr>
        <a:xfrm>
          <a:off x="2640461" y="1731757"/>
          <a:ext cx="2400419" cy="1440251"/>
        </a:xfrm>
        <a:prstGeom prst="rect">
          <a:avLst/>
        </a:prstGeom>
        <a:solidFill>
          <a:srgbClr val="8C2D1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Linear Regression</a:t>
          </a:r>
        </a:p>
      </dsp:txBody>
      <dsp:txXfrm>
        <a:off x="2640461" y="1731757"/>
        <a:ext cx="2400419" cy="1440251"/>
      </dsp:txXfrm>
    </dsp:sp>
    <dsp:sp modelId="{759F558D-69DE-BD4F-8B66-00E21BE76FF8}">
      <dsp:nvSpPr>
        <dsp:cNvPr id="0" name=""/>
        <dsp:cNvSpPr/>
      </dsp:nvSpPr>
      <dsp:spPr>
        <a:xfrm>
          <a:off x="5280923" y="1731757"/>
          <a:ext cx="2400419" cy="1440251"/>
        </a:xfrm>
        <a:prstGeom prst="rect">
          <a:avLst/>
        </a:prstGeom>
        <a:solidFill>
          <a:srgbClr val="8C2D1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Decision Tree</a:t>
          </a:r>
        </a:p>
      </dsp:txBody>
      <dsp:txXfrm>
        <a:off x="5280923" y="1731757"/>
        <a:ext cx="2400419" cy="1440251"/>
      </dsp:txXfrm>
    </dsp:sp>
    <dsp:sp modelId="{2F7CDEA5-990E-F344-8238-FA56BB134EA5}">
      <dsp:nvSpPr>
        <dsp:cNvPr id="0" name=""/>
        <dsp:cNvSpPr/>
      </dsp:nvSpPr>
      <dsp:spPr>
        <a:xfrm>
          <a:off x="2640461" y="3412050"/>
          <a:ext cx="2400419" cy="1440251"/>
        </a:xfrm>
        <a:prstGeom prst="rect">
          <a:avLst/>
        </a:prstGeom>
        <a:solidFill>
          <a:srgbClr val="8C2D1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Random Forecast</a:t>
          </a:r>
        </a:p>
      </dsp:txBody>
      <dsp:txXfrm>
        <a:off x="2640461" y="3412050"/>
        <a:ext cx="2400419" cy="144025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50C542-8587-CC47-A5F3-B474825C40C0}">
      <dsp:nvSpPr>
        <dsp:cNvPr id="0" name=""/>
        <dsp:cNvSpPr/>
      </dsp:nvSpPr>
      <dsp:spPr>
        <a:xfrm rot="21570070">
          <a:off x="5219421" y="3640592"/>
          <a:ext cx="119000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90008" y="0"/>
              </a:lnTo>
            </a:path>
          </a:pathLst>
        </a:custGeom>
        <a:noFill/>
        <a:ln w="25400" cap="flat" cmpd="sng" algn="ctr">
          <a:solidFill>
            <a:srgbClr val="8C2D19"/>
          </a:solidFill>
          <a:prstDash val="sysDot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D45E9D-65F1-624C-BEF2-99A7A1B25DC1}">
      <dsp:nvSpPr>
        <dsp:cNvPr id="0" name=""/>
        <dsp:cNvSpPr/>
      </dsp:nvSpPr>
      <dsp:spPr>
        <a:xfrm rot="9506391">
          <a:off x="2076785" y="4260458"/>
          <a:ext cx="178762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87621" y="0"/>
              </a:lnTo>
            </a:path>
          </a:pathLst>
        </a:custGeom>
        <a:noFill/>
        <a:ln w="25400" cap="flat" cmpd="sng" algn="ctr">
          <a:solidFill>
            <a:srgbClr val="8C2D19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E11FF8-D5A3-0A44-9D9B-5BEB034D8C90}">
      <dsp:nvSpPr>
        <dsp:cNvPr id="0" name=""/>
        <dsp:cNvSpPr/>
      </dsp:nvSpPr>
      <dsp:spPr>
        <a:xfrm rot="12131439">
          <a:off x="1920731" y="2993922"/>
          <a:ext cx="195348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53482" y="0"/>
              </a:lnTo>
            </a:path>
          </a:pathLst>
        </a:custGeom>
        <a:noFill/>
        <a:ln w="25400" cap="flat" cmpd="sng" algn="ctr">
          <a:solidFill>
            <a:srgbClr val="8C2D19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3D9398-FC28-A349-B341-B3BFAB3C4287}">
      <dsp:nvSpPr>
        <dsp:cNvPr id="0" name=""/>
        <dsp:cNvSpPr/>
      </dsp:nvSpPr>
      <dsp:spPr>
        <a:xfrm>
          <a:off x="3801868" y="2943156"/>
          <a:ext cx="1417575" cy="1417575"/>
        </a:xfrm>
        <a:prstGeom prst="roundRect">
          <a:avLst/>
        </a:prstGeom>
        <a:solidFill>
          <a:srgbClr val="8C2D19"/>
        </a:solidFill>
        <a:ln w="25400" cap="flat" cmpd="sng" algn="ctr">
          <a:solidFill>
            <a:srgbClr val="8C2D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General Meta Features</a:t>
          </a:r>
        </a:p>
      </dsp:txBody>
      <dsp:txXfrm>
        <a:off x="3871068" y="3012356"/>
        <a:ext cx="1279175" cy="1279175"/>
      </dsp:txXfrm>
    </dsp:sp>
    <dsp:sp modelId="{F3A7821E-D4F4-3A44-A210-9016681C5A0C}">
      <dsp:nvSpPr>
        <dsp:cNvPr id="0" name=""/>
        <dsp:cNvSpPr/>
      </dsp:nvSpPr>
      <dsp:spPr>
        <a:xfrm>
          <a:off x="1043301" y="1956422"/>
          <a:ext cx="949775" cy="949775"/>
        </a:xfrm>
        <a:prstGeom prst="roundRect">
          <a:avLst/>
        </a:prstGeom>
        <a:solidFill>
          <a:srgbClr val="8C2D19"/>
        </a:solidFill>
        <a:ln w="25400" cap="flat" cmpd="sng" algn="ctr">
          <a:solidFill>
            <a:srgbClr val="8C2D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Simplest to Include</a:t>
          </a:r>
        </a:p>
      </dsp:txBody>
      <dsp:txXfrm>
        <a:off x="1089665" y="2002786"/>
        <a:ext cx="857047" cy="857047"/>
      </dsp:txXfrm>
    </dsp:sp>
    <dsp:sp modelId="{0FF017B4-5984-2542-9A02-C225170086CB}">
      <dsp:nvSpPr>
        <dsp:cNvPr id="0" name=""/>
        <dsp:cNvSpPr/>
      </dsp:nvSpPr>
      <dsp:spPr>
        <a:xfrm>
          <a:off x="1189547" y="4301665"/>
          <a:ext cx="949775" cy="949775"/>
        </a:xfrm>
        <a:prstGeom prst="roundRect">
          <a:avLst/>
        </a:prstGeom>
        <a:solidFill>
          <a:srgbClr val="8C2D19"/>
        </a:solidFill>
        <a:ln w="25400" cap="flat" cmpd="sng" algn="ctr">
          <a:solidFill>
            <a:srgbClr val="8C2D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Main parameters of generation</a:t>
          </a:r>
        </a:p>
      </dsp:txBody>
      <dsp:txXfrm>
        <a:off x="1235911" y="4348029"/>
        <a:ext cx="857047" cy="857047"/>
      </dsp:txXfrm>
    </dsp:sp>
    <dsp:sp modelId="{A96313C0-DADA-CF4B-8A79-D02C43EF4261}">
      <dsp:nvSpPr>
        <dsp:cNvPr id="0" name=""/>
        <dsp:cNvSpPr/>
      </dsp:nvSpPr>
      <dsp:spPr>
        <a:xfrm>
          <a:off x="6409407" y="3156390"/>
          <a:ext cx="949775" cy="949775"/>
        </a:xfrm>
        <a:prstGeom prst="roundRect">
          <a:avLst/>
        </a:prstGeom>
        <a:noFill/>
        <a:ln w="25400" cap="flat" cmpd="sng" algn="ctr">
          <a:solidFill>
            <a:srgbClr val="8C2D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rgbClr val="8C2D19"/>
              </a:solidFill>
            </a:rPr>
            <a:t>Their inclusion would…</a:t>
          </a:r>
        </a:p>
      </dsp:txBody>
      <dsp:txXfrm>
        <a:off x="6455771" y="3202754"/>
        <a:ext cx="857047" cy="857047"/>
      </dsp:txXfrm>
    </dsp:sp>
    <dsp:sp modelId="{2A69BDF5-E9A7-EB48-A8BC-C407F15B0905}">
      <dsp:nvSpPr>
        <dsp:cNvPr id="0" name=""/>
        <dsp:cNvSpPr/>
      </dsp:nvSpPr>
      <dsp:spPr>
        <a:xfrm rot="2681846">
          <a:off x="7273354" y="4309941"/>
          <a:ext cx="59362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93620" y="0"/>
              </a:lnTo>
            </a:path>
          </a:pathLst>
        </a:custGeom>
        <a:noFill/>
        <a:ln w="25400" cap="flat" cmpd="sng" algn="ctr">
          <a:solidFill>
            <a:srgbClr val="8C2D19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3A2D48-7AC0-0B46-A089-E0523BC2BF31}">
      <dsp:nvSpPr>
        <dsp:cNvPr id="0" name=""/>
        <dsp:cNvSpPr/>
      </dsp:nvSpPr>
      <dsp:spPr>
        <a:xfrm>
          <a:off x="7781146" y="4513717"/>
          <a:ext cx="949775" cy="949775"/>
        </a:xfrm>
        <a:prstGeom prst="roundRect">
          <a:avLst/>
        </a:prstGeom>
        <a:noFill/>
        <a:ln w="25400" cap="flat" cmpd="sng" algn="ctr">
          <a:solidFill>
            <a:srgbClr val="8C2D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rgbClr val="8C2D19"/>
              </a:solidFill>
            </a:rPr>
            <a:t>Undermine the original configuration</a:t>
          </a:r>
        </a:p>
      </dsp:txBody>
      <dsp:txXfrm>
        <a:off x="7827510" y="4560081"/>
        <a:ext cx="857047" cy="857047"/>
      </dsp:txXfrm>
    </dsp:sp>
    <dsp:sp modelId="{843F0B16-20E1-6F40-916A-B735CD345C54}">
      <dsp:nvSpPr>
        <dsp:cNvPr id="0" name=""/>
        <dsp:cNvSpPr/>
      </dsp:nvSpPr>
      <dsp:spPr>
        <a:xfrm rot="18833623">
          <a:off x="7248550" y="2938709"/>
          <a:ext cx="6041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04141" y="0"/>
              </a:lnTo>
            </a:path>
          </a:pathLst>
        </a:custGeom>
        <a:noFill/>
        <a:ln w="25400" cap="flat" cmpd="sng" algn="ctr">
          <a:solidFill>
            <a:srgbClr val="8C2D19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5CE95D-BC63-BD44-8825-37714E226ECC}">
      <dsp:nvSpPr>
        <dsp:cNvPr id="0" name=""/>
        <dsp:cNvSpPr/>
      </dsp:nvSpPr>
      <dsp:spPr>
        <a:xfrm>
          <a:off x="7742060" y="1771253"/>
          <a:ext cx="949775" cy="949775"/>
        </a:xfrm>
        <a:prstGeom prst="roundRect">
          <a:avLst/>
        </a:prstGeom>
        <a:noFill/>
        <a:ln w="25400" cap="flat" cmpd="sng" algn="ctr">
          <a:solidFill>
            <a:srgbClr val="8C2D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rgbClr val="8C2D19"/>
              </a:solidFill>
            </a:rPr>
            <a:t>Change the structure of the dataset</a:t>
          </a:r>
        </a:p>
      </dsp:txBody>
      <dsp:txXfrm>
        <a:off x="7788424" y="1817617"/>
        <a:ext cx="857047" cy="85704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C450DC-AD9A-954D-886B-1E4B5EBD12EE}">
      <dsp:nvSpPr>
        <dsp:cNvPr id="0" name=""/>
        <dsp:cNvSpPr/>
      </dsp:nvSpPr>
      <dsp:spPr>
        <a:xfrm>
          <a:off x="0" y="0"/>
          <a:ext cx="1504121" cy="902472"/>
        </a:xfrm>
        <a:prstGeom prst="rect">
          <a:avLst/>
        </a:prstGeom>
        <a:solidFill>
          <a:srgbClr val="8C2D1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Would facilitate the creation of more diverse and valid datasets </a:t>
          </a:r>
        </a:p>
      </dsp:txBody>
      <dsp:txXfrm>
        <a:off x="0" y="0"/>
        <a:ext cx="1504121" cy="902472"/>
      </dsp:txXfrm>
    </dsp:sp>
    <dsp:sp modelId="{1CA5CD20-452C-EE47-B632-24BCC39D6DFF}">
      <dsp:nvSpPr>
        <dsp:cNvPr id="0" name=""/>
        <dsp:cNvSpPr/>
      </dsp:nvSpPr>
      <dsp:spPr>
        <a:xfrm>
          <a:off x="0" y="1099920"/>
          <a:ext cx="1504121" cy="902472"/>
        </a:xfrm>
        <a:prstGeom prst="rect">
          <a:avLst/>
        </a:prstGeom>
        <a:solidFill>
          <a:srgbClr val="8C2D1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Datasets with different characteristics </a:t>
          </a:r>
        </a:p>
      </dsp:txBody>
      <dsp:txXfrm>
        <a:off x="0" y="1099920"/>
        <a:ext cx="1504121" cy="902472"/>
      </dsp:txXfrm>
    </dsp:sp>
    <dsp:sp modelId="{1DC7FC31-3308-5740-B3F1-B5F8EB76CAA7}">
      <dsp:nvSpPr>
        <dsp:cNvPr id="0" name=""/>
        <dsp:cNvSpPr/>
      </dsp:nvSpPr>
      <dsp:spPr>
        <a:xfrm>
          <a:off x="0" y="2148346"/>
          <a:ext cx="1504121" cy="902472"/>
        </a:xfrm>
        <a:prstGeom prst="rect">
          <a:avLst/>
        </a:prstGeom>
        <a:solidFill>
          <a:srgbClr val="8C2D1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Meta insertion applied in runtime</a:t>
          </a:r>
        </a:p>
      </dsp:txBody>
      <dsp:txXfrm>
        <a:off x="0" y="2148346"/>
        <a:ext cx="1504121" cy="902472"/>
      </dsp:txXfrm>
    </dsp:sp>
    <dsp:sp modelId="{94958309-D5DD-3E49-A935-7CD837AE096B}">
      <dsp:nvSpPr>
        <dsp:cNvPr id="0" name=""/>
        <dsp:cNvSpPr/>
      </dsp:nvSpPr>
      <dsp:spPr>
        <a:xfrm>
          <a:off x="0" y="3280270"/>
          <a:ext cx="1504121" cy="902472"/>
        </a:xfrm>
        <a:prstGeom prst="rect">
          <a:avLst/>
        </a:prstGeom>
        <a:solidFill>
          <a:srgbClr val="8C2D1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Applied on singular or small groups of columns per case</a:t>
          </a:r>
        </a:p>
      </dsp:txBody>
      <dsp:txXfrm>
        <a:off x="0" y="3280270"/>
        <a:ext cx="1504121" cy="9024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pt-P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PT"/>
              <a:t>Bom dia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PT"/>
              <a:t>Antes de mais gostava de agradecer a todos por estarem presentes. O tema que vou apresentar é Enhancemet of a Dataset Generator for Helpdesk Services. Iniciarei esta apresentação com uma apresentação contextual do tema, passando pela motivação e objetivos da dissertação; irei também tocar nos conceitos de mta-features e geração de datasets, terminando esta apresentação com a execussão, planeamento, expectativas e validação do projeto.</a:t>
            </a: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Cada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é diferente, contendo data diferente e, portanto diferentes características. Ao conjunto destas características é dado o nome de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As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podem ser consideradas assim como a impressão digital de um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Da análise bibliográfica feita foram retiradas várias famílias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nomeadamente as gerais, estatísticas,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information-theoreticals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baseadas em modelos e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landmarking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existindo ainda outras famílias possíveis de serem observadas.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6448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Cada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é diferente, contendo data diferente e, portanto diferentes características. Ao conjunto destas características é dado o nome de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As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podem ser consideradas assim como a impressão digital de um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Da análise bibliográfica feita foram retiradas várias famílias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nomeadamente as gerais, estatísticas,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information-theoreticals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baseadas em modelos e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landmarking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existindo ainda outras famílias possíveis de serem observadas.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6434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Cada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é diferente, contendo data diferente e, portanto diferentes características. Ao conjunto destas características é dado o nome de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As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podem ser consideradas assim como a impressão digital de um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Da análise bibliográfica feita foram retiradas várias famílias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nomeadamente as gerais, estatísticas,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information-theoreticals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baseadas em modelos e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landmarking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existindo ainda outras famílias possíveis de serem observadas.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6464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Cada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é diferente, contendo data diferente e, portanto diferentes características. Ao conjunto destas características é dado o nome de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As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podem ser consideradas assim como a impressão digital de um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Da análise bibliográfica feita foram retiradas várias famílias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nomeadamente as gerais, estatísticas,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information-theoreticals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baseadas em modelos e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landmarking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existindo ainda outras famílias possíveis de serem observadas.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6223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>
                <a:latin typeface="Times"/>
                <a:ea typeface="Times"/>
                <a:cs typeface="Times"/>
                <a:sym typeface="Times"/>
              </a:rPr>
              <a:t>Cada dataset é diferente, contendo data diferente e, portanto diferentes características. Ao conjunto destas características é dado o nome de meta-features. As meta-features podem ser consideradas assim como a impressão digital de um dataset. Da análise bibliográfica feita foram retiradas várias famílias de datasets, nomeadamente as gerais, estatísticas, information-theoreticals, baseadas em modelos e de landmarking, existindo ainda outras famílias possíveis de serem observadas.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Cada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é diferente, contendo data diferente e, portanto diferentes características. Ao conjunto destas características é dado o nome de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As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podem ser consideradas assim como a impressão digital de um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Da análise bibliográfica feita foram retiradas várias famílias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nomeadamente as gerais, estatísticas,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information-theoreticals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baseadas em modelos e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landmarking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existindo ainda outras famílias possíveis de serem observadas.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6798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Cada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é diferente, contendo data diferente e, portanto diferentes características. Ao conjunto destas características é dado o nome de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As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podem ser consideradas assim como a impressão digital de um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Da análise bibliográfica feita foram retiradas várias famílias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nomeadamente as gerais, estatísticas,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information-theoreticals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baseadas em modelos e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landmarking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existindo ainda outras famílias possíveis de serem observadas.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7605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Cada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é diferente, contendo data diferente e, portanto diferentes características. Ao conjunto destas características é dado o nome de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As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podem ser consideradas assim como a impressão digital de um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Da análise bibliográfica feita foram retiradas várias famílias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nomeadamente as gerais, estatísticas,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information-theoreticals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baseadas em modelos e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landmarking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existindo ainda outras famílias possíveis de serem observadas.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4144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Despite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some Cada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é diferente, contendo data diferente e, portanto diferentes características. Ao conjunto destas características é dado o nome de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As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podem ser consideradas assim como a impressão digital de um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Da análise bibliográfica feita foram retiradas várias famílias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nomeadamente as gerais, estatísticas,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information-theoreticals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baseadas em modelos e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landmarking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existindo ainda outras famílias possíveis de serem observadas.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8042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Despite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some Cada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é diferente, contendo data diferente e, portanto diferentes características. Ao conjunto destas características é dado o nome de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As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podem ser consideradas assim como a impressão digital de um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Da análise bibliográfica feita foram retiradas várias famílias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nomeadamente as gerais, estatísticas,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information-theoreticals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baseadas em modelos e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landmarking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existindo ainda outras famílias possíveis de serem observadas.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0691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1d89c34d7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FutureFutureO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termo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é usado para descrever um conjunto de data.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pequenos são insuficientes para uso em casos de estudo.</a:t>
            </a:r>
            <a:endParaRPr sz="1800" dirty="0">
              <a:latin typeface="Times"/>
              <a:ea typeface="Times"/>
              <a:cs typeface="Times"/>
              <a:sym typeface="Times"/>
            </a:endParaRPr>
          </a:p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Isto é um problema uma vez que dados reais são escassos, caros e/ou não estão facilmente disponíveis.</a:t>
            </a:r>
            <a:endParaRPr sz="1800" dirty="0">
              <a:latin typeface="Times"/>
              <a:ea typeface="Times"/>
              <a:cs typeface="Times"/>
              <a:sym typeface="Times"/>
            </a:endParaRPr>
          </a:p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O uso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sintéticos vem então combater estes problemas.</a:t>
            </a:r>
            <a:endParaRPr sz="1800" dirty="0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111d89c34d7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Despite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some Cada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é diferente, contendo data diferente e, portanto diferentes características. Ao conjunto destas características é dado o nome de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As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podem ser consideradas assim como a impressão digital de um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Da análise bibliográfica feita foram retiradas várias famílias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nomeadamente as gerais, estatísticas,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information-theoreticals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baseadas em modelos e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landmarking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existindo ainda outras famílias possíveis de serem observadas.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345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Despite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some Cada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é diferente, contendo data diferente e, portanto diferentes características. Ao conjunto destas características é dado o nome de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As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podem ser consideradas assim como a impressão digital de um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Da análise bibliográfica feita foram retiradas várias famílias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nomeadamente as gerais, estatísticas,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information-theoreticals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baseadas em modelos e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landmarking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existindo ainda outras famílias possíveis de serem observadas.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4768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Despite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some Cada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é diferente, contendo data diferente e, portanto diferentes características. Ao conjunto destas características é dado o nome de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As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podem ser consideradas assim como a impressão digital de um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Da análise bibliográfica feita foram retiradas várias famílias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nomeadamente as gerais, estatísticas,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information-theoreticals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baseadas em modelos e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landmarking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existindo ainda outras famílias possíveis de serem observadas.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64788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Despite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some Cada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é diferente, contendo data diferente e, portanto diferentes características. Ao conjunto destas características é dado o nome de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As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podem ser consideradas assim como a impressão digital de um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Da análise bibliográfica feita foram retiradas várias famílias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nomeadamente as gerais, estatísticas,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information-theoreticals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baseadas em modelos e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landmarking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existindo ainda outras famílias possíveis de serem observadas.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909755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Despite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some Cada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é diferente, contendo data diferente e, portanto diferentes características. Ao conjunto destas características é dado o nome de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As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podem ser consideradas assim como a impressão digital de um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Da análise bibliográfica feita foram retiradas várias famílias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nomeadamente as gerais, estatísticas,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information-theoreticals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baseadas em modelos e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landmarking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existindo ainda outras famílias possíveis de serem observadas.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65275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Despite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some Cada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é diferente, contendo data diferente e, portanto diferentes características. Ao conjunto destas características é dado o nome de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As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podem ser consideradas assim como a impressão digital de um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Da análise bibliográfica feita foram retiradas várias famílias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nomeadamente as gerais, estatísticas,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information-theoreticals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baseadas em modelos e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landmarking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existindo ainda outras famílias possíveis de serem observadas.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53862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Despite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some Cada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é diferente, contendo data diferente e, portanto diferentes características. Ao conjunto destas características é dado o nome de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As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podem ser consideradas assim como a impressão digital de um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Da análise bibliográfica feita foram retiradas várias famílias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nomeadamente as gerais, estatísticas,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information-theoreticals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baseadas em modelos e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landmarking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existindo ainda outras famílias possíveis de serem observadas.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50070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Despite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some Cada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é diferente, contendo data diferente e, portanto diferentes características. Ao conjunto destas características é dado o nome de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As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podem ser consideradas assim como a impressão digital de um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Da análise bibliográfica feita foram retiradas várias famílias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nomeadamente as gerais, estatísticas,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information-theoreticals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baseadas em modelos e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landmarking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existindo ainda outras famílias possíveis de serem observadas.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0843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Despite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some Cada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é diferente, contendo data diferente e, portanto diferentes características. Ao conjunto destas características é dado o nome de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As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podem ser consideradas assim como a impressão digital de um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 Da análise bibliográfica feita foram retiradas várias famílias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nomeadamente as gerais, estatísticas,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information-theoreticals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baseadas em modelos e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landmarking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, existindo ainda outras famílias possíveis de serem observadas.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85048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>
                <a:latin typeface="Times"/>
                <a:ea typeface="Times"/>
                <a:cs typeface="Times"/>
                <a:sym typeface="Times"/>
              </a:rPr>
              <a:t>No final deste processo é esperado termos um geradção mais optimizada, com a adição do feature de meta-feature selection, com uma integração mais rubusta dos features atualemente existentes, terminando com melhoramentos na interface user-side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1d89c34d7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O termo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é usado para descrever um conjunto de data.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pequenos são insuficientes para uso em casos de estudo.</a:t>
            </a:r>
            <a:endParaRPr sz="1800" dirty="0">
              <a:latin typeface="Times"/>
              <a:ea typeface="Times"/>
              <a:cs typeface="Times"/>
              <a:sym typeface="Times"/>
            </a:endParaRPr>
          </a:p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Isto é um problema uma vez que dados reais são escassos, caros e/ou não estão facilmente disponíveis.</a:t>
            </a:r>
            <a:endParaRPr sz="1800" dirty="0">
              <a:latin typeface="Times"/>
              <a:ea typeface="Times"/>
              <a:cs typeface="Times"/>
              <a:sym typeface="Times"/>
            </a:endParaRPr>
          </a:p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O uso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sintéticos vem então combater estes problemas.</a:t>
            </a:r>
            <a:endParaRPr sz="1800" dirty="0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111d89c34d7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041764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>
                <a:latin typeface="Times"/>
                <a:ea typeface="Times"/>
                <a:cs typeface="Times"/>
                <a:sym typeface="Times"/>
              </a:rPr>
              <a:t>No final deste processo é esperado termos um geradção mais optimizada, com a adição do feature de meta-feature selection, com uma integração mais rubusta dos features atualemente existentes, terminando com melhoramentos na interface user-side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89226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PT" dirty="0"/>
              <a:t>Bom dia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PT" dirty="0"/>
              <a:t>Antes de mais gostava de agradecer a todos por estarem presentes. O tema que vou apresentar é </a:t>
            </a:r>
            <a:r>
              <a:rPr lang="pt-PT" dirty="0" err="1"/>
              <a:t>Enhancemet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a </a:t>
            </a:r>
            <a:r>
              <a:rPr lang="pt-PT" dirty="0" err="1"/>
              <a:t>Dataset</a:t>
            </a:r>
            <a:r>
              <a:rPr lang="pt-PT" dirty="0"/>
              <a:t> </a:t>
            </a:r>
            <a:r>
              <a:rPr lang="pt-PT" dirty="0" err="1"/>
              <a:t>Generator</a:t>
            </a:r>
            <a:r>
              <a:rPr lang="pt-PT" dirty="0"/>
              <a:t> for </a:t>
            </a:r>
            <a:r>
              <a:rPr lang="pt-PT" dirty="0" err="1"/>
              <a:t>Helpdesk</a:t>
            </a:r>
            <a:r>
              <a:rPr lang="pt-PT" dirty="0"/>
              <a:t> </a:t>
            </a:r>
            <a:r>
              <a:rPr lang="pt-PT" dirty="0" err="1"/>
              <a:t>Services</a:t>
            </a:r>
            <a:r>
              <a:rPr lang="pt-PT" dirty="0"/>
              <a:t>. Iniciarei esta apresentação com uma apresentação contextual do tema, passando pela motivação e objetivos da dissertação; irei também tocar nos conceitos de </a:t>
            </a:r>
            <a:r>
              <a:rPr lang="pt-PT" dirty="0" err="1"/>
              <a:t>mta-features</a:t>
            </a:r>
            <a:r>
              <a:rPr lang="pt-PT" dirty="0"/>
              <a:t> e geração de </a:t>
            </a:r>
            <a:r>
              <a:rPr lang="pt-PT" dirty="0" err="1"/>
              <a:t>datasets</a:t>
            </a:r>
            <a:r>
              <a:rPr lang="pt-PT" dirty="0"/>
              <a:t>, terminando esta apresentação com a </a:t>
            </a:r>
            <a:r>
              <a:rPr lang="pt-PT" dirty="0" err="1"/>
              <a:t>execussão</a:t>
            </a:r>
            <a:r>
              <a:rPr lang="pt-PT" dirty="0"/>
              <a:t>, planeamento, expectativas e validação do projeto.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0022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1d89c34d7_0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[Atualmente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sintéticos já foram usados numa série vasta de aplicações, tendo tocados em vários assuntos. Como cyber segurança. saúde, educação, finanças, simulações,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etc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111d89c34d7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Como já foi dito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sintéticos são uma alternativa válida, no entanto não foi encontrada nenhuma ferramenta de geração que use a vasta gama de meta-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features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(assunto que iremos</a:t>
            </a:r>
            <a:endParaRPr sz="1800" dirty="0">
              <a:latin typeface="Times"/>
              <a:ea typeface="Times"/>
              <a:cs typeface="Times"/>
              <a:sym typeface="Times"/>
            </a:endParaRPr>
          </a:p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explorar seguidamente) no processo de geração. </a:t>
            </a:r>
            <a:endParaRPr sz="1800" dirty="0">
              <a:latin typeface="Times"/>
              <a:ea typeface="Times"/>
              <a:cs typeface="Times"/>
              <a:sym typeface="Times"/>
            </a:endParaRPr>
          </a:p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O estudo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sintéticos também tem crescido nos últimos anos, tendo ainda uma grande capacidade de expansão.</a:t>
            </a:r>
            <a:endParaRPr sz="1800" dirty="0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1d89c34d7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O objetivo principal desta dissertação será a integração de uma série de melhorias a um gerador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já existente, desenvolvido pelo meu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co-orientador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Leonardo Ferreira, e focado na geração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helpdesks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</a:t>
            </a:r>
            <a:endParaRPr sz="1800" dirty="0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111d89c34d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1d89c34d7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O objetivo principal desta dissertação será a integração de uma série de melhorias a um gerador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já existente, desenvolvido pelo meu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co-orientador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Leonardo Ferreira, e focado na geração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datasets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 de </a:t>
            </a:r>
            <a:r>
              <a:rPr lang="pt-PT" sz="1800" dirty="0" err="1">
                <a:latin typeface="Times"/>
                <a:ea typeface="Times"/>
                <a:cs typeface="Times"/>
                <a:sym typeface="Times"/>
              </a:rPr>
              <a:t>helpdesks</a:t>
            </a:r>
            <a:r>
              <a:rPr lang="pt-PT" sz="1800" dirty="0">
                <a:latin typeface="Times"/>
                <a:ea typeface="Times"/>
                <a:cs typeface="Times"/>
                <a:sym typeface="Times"/>
              </a:rPr>
              <a:t>.</a:t>
            </a:r>
            <a:endParaRPr sz="1800" dirty="0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111d89c34d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0830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1d89c34d7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>
                <a:latin typeface="Times"/>
                <a:ea typeface="Times"/>
                <a:cs typeface="Times"/>
                <a:sym typeface="Times"/>
              </a:rPr>
              <a:t>O objetivo principal desta dissertação será a integração de uma série de melhorias a um gerador de datasets já existente, desenvolvido pelo meu co-orientador Leonardo Ferreira, e focado na geração de datasets de helpdesks.</a:t>
            </a:r>
            <a:endParaRPr sz="1800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111d89c34d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280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1d89c34d7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1800">
                <a:latin typeface="Times"/>
                <a:ea typeface="Times"/>
                <a:cs typeface="Times"/>
                <a:sym typeface="Times"/>
              </a:rPr>
              <a:t>O objetivo principal desta dissertação será a integração de uma série de melhorias a um gerador de datasets já existente, desenvolvido pelo meu co-orientador Leonardo Ferreira, e focado na geração de datasets de helpdesks.</a:t>
            </a:r>
            <a:endParaRPr sz="1800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111d89c34d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2220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o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e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Objet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cção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Duplo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8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10" Type="http://schemas.openxmlformats.org/officeDocument/2006/relationships/image" Target="../media/image11.tiff"/><Relationship Id="rId4" Type="http://schemas.openxmlformats.org/officeDocument/2006/relationships/diagramLayout" Target="../diagrams/layout10.xml"/><Relationship Id="rId9" Type="http://schemas.openxmlformats.org/officeDocument/2006/relationships/image" Target="../media/image10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30708"/>
            <a:ext cx="12192000" cy="2509997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000"/>
            </a:pPr>
            <a:r>
              <a:rPr lang="pt-PT" sz="4000" b="1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Meta </a:t>
            </a:r>
            <a:r>
              <a:rPr lang="pt-PT" sz="4000" b="1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Feature</a:t>
            </a:r>
            <a:r>
              <a:rPr lang="pt-PT" sz="4000" b="1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4000" b="1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classification</a:t>
            </a:r>
            <a:r>
              <a:rPr lang="pt-PT" sz="4000" b="1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4000" b="1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and</a:t>
            </a:r>
            <a:r>
              <a:rPr lang="pt-PT" sz="4000" b="1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4000" b="1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insertion</a:t>
            </a:r>
            <a:r>
              <a:rPr lang="pt-PT" sz="4000" b="1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4000" b="1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on</a:t>
            </a:r>
            <a:r>
              <a:rPr lang="pt-PT" sz="4000" b="1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a </a:t>
            </a:r>
            <a:r>
              <a:rPr lang="pt-PT" sz="4000" b="1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Synthetic</a:t>
            </a:r>
            <a:r>
              <a:rPr lang="pt-PT" sz="4000" b="1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4000" b="1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dataset</a:t>
            </a:r>
            <a:r>
              <a:rPr lang="pt-PT" sz="4000" b="1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4000" b="1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generation</a:t>
            </a:r>
            <a:r>
              <a:rPr lang="pt-PT" sz="4000" b="1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4000" b="1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process</a:t>
            </a:r>
            <a:r>
              <a:rPr lang="pt-PT" sz="4000" b="1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4000" b="1" i="0" u="none" strike="noStrike" cap="none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cxnSp>
        <p:nvCxnSpPr>
          <p:cNvPr id="89" name="Google Shape;89;p1"/>
          <p:cNvCxnSpPr/>
          <p:nvPr/>
        </p:nvCxnSpPr>
        <p:spPr>
          <a:xfrm rot="10800000" flipH="1">
            <a:off x="-13252" y="2585825"/>
            <a:ext cx="12192000" cy="13617"/>
          </a:xfrm>
          <a:prstGeom prst="straightConnector1">
            <a:avLst/>
          </a:prstGeom>
          <a:noFill/>
          <a:ln w="1143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47" y="5903201"/>
            <a:ext cx="2743910" cy="95209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4689241" y="6195934"/>
            <a:ext cx="68147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r>
              <a:rPr lang="pt-PT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Master in </a:t>
            </a:r>
            <a:r>
              <a:rPr lang="pt-PT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Informatics</a:t>
            </a:r>
            <a:r>
              <a:rPr lang="pt-PT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Computing</a:t>
            </a:r>
            <a:r>
              <a:rPr lang="pt-PT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Engineering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3" name="Google Shape;93;p1"/>
          <p:cNvCxnSpPr/>
          <p:nvPr/>
        </p:nvCxnSpPr>
        <p:spPr>
          <a:xfrm rot="10800000" flipH="1">
            <a:off x="2880852" y="6008550"/>
            <a:ext cx="9311148" cy="23023"/>
          </a:xfrm>
          <a:prstGeom prst="straightConnector1">
            <a:avLst/>
          </a:prstGeom>
          <a:noFill/>
          <a:ln w="44450" cap="flat" cmpd="sng">
            <a:solidFill>
              <a:srgbClr val="8C2D19">
                <a:alpha val="6392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 t="-1" r="585" b="-1"/>
          <a:stretch/>
        </p:blipFill>
        <p:spPr>
          <a:xfrm>
            <a:off x="-13251" y="2523249"/>
            <a:ext cx="12160604" cy="18180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/>
        </p:nvSpPr>
        <p:spPr>
          <a:xfrm>
            <a:off x="3663125" y="3215475"/>
            <a:ext cx="7746600" cy="23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pt-PT" sz="2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João Carlos Fonseca Pina de Lemos - 201000660</a:t>
            </a:r>
            <a:endParaRPr sz="24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endParaRPr sz="2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endParaRPr sz="2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pt-PT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Supervisor : Daniel Castro Silva</a:t>
            </a:r>
            <a:endParaRPr sz="2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pt-PT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Co-Supervisor: Leonardo Ferreira</a:t>
            </a:r>
            <a:endParaRPr sz="2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9885883" y="5410337"/>
            <a:ext cx="1523842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July</a:t>
            </a:r>
            <a:r>
              <a:rPr lang="pt-PT" sz="2000">
                <a:latin typeface="Calibri"/>
                <a:ea typeface="Calibri"/>
                <a:cs typeface="Calibri"/>
                <a:sym typeface="Calibri"/>
              </a:rPr>
              <a:t> 26, 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2022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8"/>
          <p:cNvCxnSpPr/>
          <p:nvPr/>
        </p:nvCxnSpPr>
        <p:spPr>
          <a:xfrm rot="10800000" flipH="1">
            <a:off x="0" y="890464"/>
            <a:ext cx="12192000" cy="13500"/>
          </a:xfrm>
          <a:prstGeom prst="straightConnector1">
            <a:avLst/>
          </a:prstGeom>
          <a:noFill/>
          <a:ln w="44450" cap="flat" cmpd="sng">
            <a:solidFill>
              <a:srgbClr val="8C2D1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" name="Google Shape;168;p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pt-P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" name="Google Shape;169;p8"/>
          <p:cNvCxnSpPr/>
          <p:nvPr/>
        </p:nvCxnSpPr>
        <p:spPr>
          <a:xfrm rot="10800000" flipH="1">
            <a:off x="2880852" y="6200977"/>
            <a:ext cx="9311100" cy="23100"/>
          </a:xfrm>
          <a:prstGeom prst="straightConnector1">
            <a:avLst/>
          </a:prstGeom>
          <a:noFill/>
          <a:ln w="44450" cap="flat" cmpd="sng">
            <a:solidFill>
              <a:srgbClr val="8C2D19">
                <a:alpha val="6470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8"/>
          <p:cNvSpPr txBox="1"/>
          <p:nvPr/>
        </p:nvSpPr>
        <p:spPr>
          <a:xfrm>
            <a:off x="200516" y="150900"/>
            <a:ext cx="1178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</a:pPr>
            <a:r>
              <a:rPr lang="pt-PT" sz="36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. Meta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Feature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Extraction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20" name="Google Shape;220;p8"/>
          <p:cNvSpPr txBox="1"/>
          <p:nvPr/>
        </p:nvSpPr>
        <p:spPr>
          <a:xfrm>
            <a:off x="539216" y="1370178"/>
            <a:ext cx="11106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Datasets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collections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data; as data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differs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datasets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having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characteristics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characteristics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called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meta-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fingerprint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[3]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5;g111d89c34d7_0_124">
            <a:extLst>
              <a:ext uri="{FF2B5EF4-FFF2-40B4-BE49-F238E27FC236}">
                <a16:creationId xmlns:a16="http://schemas.microsoft.com/office/drawing/2014/main" id="{0F75C725-524E-5EDC-2A2A-F649EF6FE6AE}"/>
              </a:ext>
            </a:extLst>
          </p:cNvPr>
          <p:cNvSpPr txBox="1"/>
          <p:nvPr/>
        </p:nvSpPr>
        <p:spPr>
          <a:xfrm>
            <a:off x="4024677" y="6352150"/>
            <a:ext cx="75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50"/>
            </a:pP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286F51-073C-35D3-9800-720687334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566" y="2454215"/>
            <a:ext cx="2273300" cy="294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C2602A-4717-4145-B8F1-9C96C9E66405}"/>
              </a:ext>
            </a:extLst>
          </p:cNvPr>
          <p:cNvSpPr txBox="1"/>
          <p:nvPr/>
        </p:nvSpPr>
        <p:spPr>
          <a:xfrm>
            <a:off x="539216" y="5826684"/>
            <a:ext cx="94955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[3] -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Reif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, M.,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Shafait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, F., Goldstein, M.,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Breuel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, T.,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Dengel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, A. (2014).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Automatic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classifier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selection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for non-experts.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Pattern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Applications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, 17(1):83–96.</a:t>
            </a:r>
          </a:p>
        </p:txBody>
      </p:sp>
    </p:spTree>
    <p:extLst>
      <p:ext uri="{BB962C8B-B14F-4D97-AF65-F5344CB8AC3E}">
        <p14:creationId xmlns:p14="http://schemas.microsoft.com/office/powerpoint/2010/main" val="356281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8"/>
          <p:cNvCxnSpPr/>
          <p:nvPr/>
        </p:nvCxnSpPr>
        <p:spPr>
          <a:xfrm rot="10800000" flipH="1">
            <a:off x="0" y="890464"/>
            <a:ext cx="12192000" cy="13500"/>
          </a:xfrm>
          <a:prstGeom prst="straightConnector1">
            <a:avLst/>
          </a:prstGeom>
          <a:noFill/>
          <a:ln w="44450" cap="flat" cmpd="sng">
            <a:solidFill>
              <a:srgbClr val="8C2D1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" name="Google Shape;168;p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pt-P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" name="Google Shape;169;p8"/>
          <p:cNvCxnSpPr/>
          <p:nvPr/>
        </p:nvCxnSpPr>
        <p:spPr>
          <a:xfrm rot="10800000" flipH="1">
            <a:off x="2880852" y="6200977"/>
            <a:ext cx="9311100" cy="23100"/>
          </a:xfrm>
          <a:prstGeom prst="straightConnector1">
            <a:avLst/>
          </a:prstGeom>
          <a:noFill/>
          <a:ln w="44450" cap="flat" cmpd="sng">
            <a:solidFill>
              <a:srgbClr val="8C2D19">
                <a:alpha val="6470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8"/>
          <p:cNvSpPr txBox="1"/>
          <p:nvPr/>
        </p:nvSpPr>
        <p:spPr>
          <a:xfrm>
            <a:off x="200516" y="150900"/>
            <a:ext cx="1178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</a:pPr>
            <a:r>
              <a:rPr lang="pt-PT" sz="36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. Meta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Feature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Extraction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" name="Google Shape;105;g111d89c34d7_0_124">
            <a:extLst>
              <a:ext uri="{FF2B5EF4-FFF2-40B4-BE49-F238E27FC236}">
                <a16:creationId xmlns:a16="http://schemas.microsoft.com/office/drawing/2014/main" id="{0F75C725-524E-5EDC-2A2A-F649EF6FE6AE}"/>
              </a:ext>
            </a:extLst>
          </p:cNvPr>
          <p:cNvSpPr txBox="1"/>
          <p:nvPr/>
        </p:nvSpPr>
        <p:spPr>
          <a:xfrm>
            <a:off x="4024677" y="6352150"/>
            <a:ext cx="75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50"/>
            </a:pP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964A058-ECBE-A535-DE64-D7AA46EB22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1262573"/>
              </p:ext>
            </p:extLst>
          </p:nvPr>
        </p:nvGraphicFramePr>
        <p:xfrm>
          <a:off x="3117385" y="1379888"/>
          <a:ext cx="5949662" cy="4345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20523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8"/>
          <p:cNvCxnSpPr/>
          <p:nvPr/>
        </p:nvCxnSpPr>
        <p:spPr>
          <a:xfrm rot="10800000" flipH="1">
            <a:off x="0" y="890464"/>
            <a:ext cx="12192000" cy="13500"/>
          </a:xfrm>
          <a:prstGeom prst="straightConnector1">
            <a:avLst/>
          </a:prstGeom>
          <a:noFill/>
          <a:ln w="44450" cap="flat" cmpd="sng">
            <a:solidFill>
              <a:srgbClr val="8C2D1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" name="Google Shape;168;p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pt-P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" name="Google Shape;169;p8"/>
          <p:cNvCxnSpPr/>
          <p:nvPr/>
        </p:nvCxnSpPr>
        <p:spPr>
          <a:xfrm rot="10800000" flipH="1">
            <a:off x="2880852" y="6200977"/>
            <a:ext cx="9311100" cy="23100"/>
          </a:xfrm>
          <a:prstGeom prst="straightConnector1">
            <a:avLst/>
          </a:prstGeom>
          <a:noFill/>
          <a:ln w="44450" cap="flat" cmpd="sng">
            <a:solidFill>
              <a:srgbClr val="8C2D19">
                <a:alpha val="6470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8"/>
          <p:cNvSpPr txBox="1"/>
          <p:nvPr/>
        </p:nvSpPr>
        <p:spPr>
          <a:xfrm>
            <a:off x="200516" y="150900"/>
            <a:ext cx="1178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</a:pPr>
            <a:r>
              <a:rPr lang="pt-PT" sz="36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. Meta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Feature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Extraction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" name="Google Shape;105;g111d89c34d7_0_124">
            <a:extLst>
              <a:ext uri="{FF2B5EF4-FFF2-40B4-BE49-F238E27FC236}">
                <a16:creationId xmlns:a16="http://schemas.microsoft.com/office/drawing/2014/main" id="{0F75C725-524E-5EDC-2A2A-F649EF6FE6AE}"/>
              </a:ext>
            </a:extLst>
          </p:cNvPr>
          <p:cNvSpPr txBox="1"/>
          <p:nvPr/>
        </p:nvSpPr>
        <p:spPr>
          <a:xfrm>
            <a:off x="4024677" y="6352150"/>
            <a:ext cx="75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50"/>
            </a:pP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964A058-ECBE-A535-DE64-D7AA46EB22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9643349"/>
              </p:ext>
            </p:extLst>
          </p:nvPr>
        </p:nvGraphicFramePr>
        <p:xfrm>
          <a:off x="3117385" y="1379888"/>
          <a:ext cx="5949662" cy="4345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3354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8"/>
          <p:cNvCxnSpPr/>
          <p:nvPr/>
        </p:nvCxnSpPr>
        <p:spPr>
          <a:xfrm rot="10800000" flipH="1">
            <a:off x="0" y="890464"/>
            <a:ext cx="12192000" cy="13500"/>
          </a:xfrm>
          <a:prstGeom prst="straightConnector1">
            <a:avLst/>
          </a:prstGeom>
          <a:noFill/>
          <a:ln w="44450" cap="flat" cmpd="sng">
            <a:solidFill>
              <a:srgbClr val="8C2D1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" name="Google Shape;168;p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pt-P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" name="Google Shape;169;p8"/>
          <p:cNvCxnSpPr/>
          <p:nvPr/>
        </p:nvCxnSpPr>
        <p:spPr>
          <a:xfrm rot="10800000" flipH="1">
            <a:off x="2880852" y="6200977"/>
            <a:ext cx="9311100" cy="23100"/>
          </a:xfrm>
          <a:prstGeom prst="straightConnector1">
            <a:avLst/>
          </a:prstGeom>
          <a:noFill/>
          <a:ln w="44450" cap="flat" cmpd="sng">
            <a:solidFill>
              <a:srgbClr val="8C2D19">
                <a:alpha val="6470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8"/>
          <p:cNvSpPr txBox="1"/>
          <p:nvPr/>
        </p:nvSpPr>
        <p:spPr>
          <a:xfrm>
            <a:off x="200516" y="150900"/>
            <a:ext cx="1178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</a:pPr>
            <a:r>
              <a:rPr lang="pt-PT" sz="36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. Meta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Feature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Extraction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" name="Google Shape;105;g111d89c34d7_0_124">
            <a:extLst>
              <a:ext uri="{FF2B5EF4-FFF2-40B4-BE49-F238E27FC236}">
                <a16:creationId xmlns:a16="http://schemas.microsoft.com/office/drawing/2014/main" id="{0F75C725-524E-5EDC-2A2A-F649EF6FE6AE}"/>
              </a:ext>
            </a:extLst>
          </p:cNvPr>
          <p:cNvSpPr txBox="1"/>
          <p:nvPr/>
        </p:nvSpPr>
        <p:spPr>
          <a:xfrm>
            <a:off x="4024677" y="6352150"/>
            <a:ext cx="75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50"/>
            </a:pP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964A058-ECBE-A535-DE64-D7AA46EB22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1518567"/>
              </p:ext>
            </p:extLst>
          </p:nvPr>
        </p:nvGraphicFramePr>
        <p:xfrm>
          <a:off x="3117385" y="1379888"/>
          <a:ext cx="5949662" cy="4345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6326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8"/>
          <p:cNvCxnSpPr/>
          <p:nvPr/>
        </p:nvCxnSpPr>
        <p:spPr>
          <a:xfrm rot="10800000" flipH="1">
            <a:off x="0" y="890464"/>
            <a:ext cx="12192000" cy="13500"/>
          </a:xfrm>
          <a:prstGeom prst="straightConnector1">
            <a:avLst/>
          </a:prstGeom>
          <a:noFill/>
          <a:ln w="44450" cap="flat" cmpd="sng">
            <a:solidFill>
              <a:srgbClr val="8C2D1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" name="Google Shape;168;p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pt-P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" name="Google Shape;169;p8"/>
          <p:cNvCxnSpPr/>
          <p:nvPr/>
        </p:nvCxnSpPr>
        <p:spPr>
          <a:xfrm rot="10800000" flipH="1">
            <a:off x="2880852" y="6200977"/>
            <a:ext cx="9311100" cy="23100"/>
          </a:xfrm>
          <a:prstGeom prst="straightConnector1">
            <a:avLst/>
          </a:prstGeom>
          <a:noFill/>
          <a:ln w="44450" cap="flat" cmpd="sng">
            <a:solidFill>
              <a:srgbClr val="8C2D19">
                <a:alpha val="6470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8"/>
          <p:cNvSpPr txBox="1"/>
          <p:nvPr/>
        </p:nvSpPr>
        <p:spPr>
          <a:xfrm>
            <a:off x="200516" y="150900"/>
            <a:ext cx="1178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</a:pPr>
            <a:r>
              <a:rPr lang="pt-PT" sz="36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. Meta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Feature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Extraction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20" name="Google Shape;220;p8"/>
          <p:cNvSpPr txBox="1"/>
          <p:nvPr/>
        </p:nvSpPr>
        <p:spPr>
          <a:xfrm>
            <a:off x="5240867" y="1059725"/>
            <a:ext cx="6489508" cy="4185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Started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making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extraction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scratch</a:t>
            </a:r>
            <a:endParaRPr lang="pt-PT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pt-PT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Slow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lead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use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calculations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pymfe</a:t>
            </a:r>
            <a:endParaRPr lang="pt-PT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interface developed inside SNOOKER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PT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Users can select a .CSV file and pick meta feature families to extract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PT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Extraction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achieved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lang="pt-PT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Extraction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time-</a:t>
            </a:r>
            <a:r>
              <a:rPr lang="pt-PT" sz="2000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consuming</a:t>
            </a:r>
            <a:endParaRPr sz="2000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5;g111d89c34d7_0_124">
            <a:extLst>
              <a:ext uri="{FF2B5EF4-FFF2-40B4-BE49-F238E27FC236}">
                <a16:creationId xmlns:a16="http://schemas.microsoft.com/office/drawing/2014/main" id="{0F75C725-524E-5EDC-2A2A-F649EF6FE6AE}"/>
              </a:ext>
            </a:extLst>
          </p:cNvPr>
          <p:cNvSpPr txBox="1"/>
          <p:nvPr/>
        </p:nvSpPr>
        <p:spPr>
          <a:xfrm>
            <a:off x="4024677" y="6352150"/>
            <a:ext cx="75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50"/>
            </a:pP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5" name="Picture 1" descr="page41image4049344">
            <a:extLst>
              <a:ext uri="{FF2B5EF4-FFF2-40B4-BE49-F238E27FC236}">
                <a16:creationId xmlns:a16="http://schemas.microsoft.com/office/drawing/2014/main" id="{86954FA5-321C-9835-91CA-36692E140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68" y="1068726"/>
            <a:ext cx="4206990" cy="506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8"/>
          <p:cNvCxnSpPr/>
          <p:nvPr/>
        </p:nvCxnSpPr>
        <p:spPr>
          <a:xfrm rot="10800000" flipH="1">
            <a:off x="0" y="890464"/>
            <a:ext cx="12192000" cy="13500"/>
          </a:xfrm>
          <a:prstGeom prst="straightConnector1">
            <a:avLst/>
          </a:prstGeom>
          <a:noFill/>
          <a:ln w="44450" cap="flat" cmpd="sng">
            <a:solidFill>
              <a:srgbClr val="8C2D1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" name="Google Shape;168;p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pt-P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" name="Google Shape;169;p8"/>
          <p:cNvCxnSpPr/>
          <p:nvPr/>
        </p:nvCxnSpPr>
        <p:spPr>
          <a:xfrm rot="10800000" flipH="1">
            <a:off x="2880852" y="6200977"/>
            <a:ext cx="9311100" cy="23100"/>
          </a:xfrm>
          <a:prstGeom prst="straightConnector1">
            <a:avLst/>
          </a:prstGeom>
          <a:noFill/>
          <a:ln w="44450" cap="flat" cmpd="sng">
            <a:solidFill>
              <a:srgbClr val="8C2D19">
                <a:alpha val="6470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8"/>
          <p:cNvSpPr txBox="1"/>
          <p:nvPr/>
        </p:nvSpPr>
        <p:spPr>
          <a:xfrm>
            <a:off x="200516" y="150900"/>
            <a:ext cx="1178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</a:pPr>
            <a:r>
              <a:rPr lang="pt-PT" sz="36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. Meta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Feature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Extraction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" name="Google Shape;105;g111d89c34d7_0_124">
            <a:extLst>
              <a:ext uri="{FF2B5EF4-FFF2-40B4-BE49-F238E27FC236}">
                <a16:creationId xmlns:a16="http://schemas.microsoft.com/office/drawing/2014/main" id="{0F75C725-524E-5EDC-2A2A-F649EF6FE6AE}"/>
              </a:ext>
            </a:extLst>
          </p:cNvPr>
          <p:cNvSpPr txBox="1"/>
          <p:nvPr/>
        </p:nvSpPr>
        <p:spPr>
          <a:xfrm>
            <a:off x="4024677" y="6352150"/>
            <a:ext cx="75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50"/>
            </a:pP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17710E9-BF33-8542-15A4-3BDC5E765E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72418"/>
              </p:ext>
            </p:extLst>
          </p:nvPr>
        </p:nvGraphicFramePr>
        <p:xfrm>
          <a:off x="1126516" y="1342691"/>
          <a:ext cx="9931400" cy="4794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47597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8"/>
          <p:cNvCxnSpPr/>
          <p:nvPr/>
        </p:nvCxnSpPr>
        <p:spPr>
          <a:xfrm rot="10800000" flipH="1">
            <a:off x="0" y="890464"/>
            <a:ext cx="12192000" cy="13500"/>
          </a:xfrm>
          <a:prstGeom prst="straightConnector1">
            <a:avLst/>
          </a:prstGeom>
          <a:noFill/>
          <a:ln w="44450" cap="flat" cmpd="sng">
            <a:solidFill>
              <a:srgbClr val="8C2D1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" name="Google Shape;168;p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pt-P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" name="Google Shape;169;p8"/>
          <p:cNvCxnSpPr/>
          <p:nvPr/>
        </p:nvCxnSpPr>
        <p:spPr>
          <a:xfrm rot="10800000" flipH="1">
            <a:off x="2880852" y="6200977"/>
            <a:ext cx="9311100" cy="23100"/>
          </a:xfrm>
          <a:prstGeom prst="straightConnector1">
            <a:avLst/>
          </a:prstGeom>
          <a:noFill/>
          <a:ln w="44450" cap="flat" cmpd="sng">
            <a:solidFill>
              <a:srgbClr val="8C2D19">
                <a:alpha val="6470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8"/>
          <p:cNvSpPr txBox="1"/>
          <p:nvPr/>
        </p:nvSpPr>
        <p:spPr>
          <a:xfrm>
            <a:off x="200516" y="150900"/>
            <a:ext cx="1178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</a:pPr>
            <a:r>
              <a:rPr lang="pt-PT" sz="36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. Meta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Feature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Extraction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" name="Google Shape;105;g111d89c34d7_0_124">
            <a:extLst>
              <a:ext uri="{FF2B5EF4-FFF2-40B4-BE49-F238E27FC236}">
                <a16:creationId xmlns:a16="http://schemas.microsoft.com/office/drawing/2014/main" id="{0F75C725-524E-5EDC-2A2A-F649EF6FE6AE}"/>
              </a:ext>
            </a:extLst>
          </p:cNvPr>
          <p:cNvSpPr txBox="1"/>
          <p:nvPr/>
        </p:nvSpPr>
        <p:spPr>
          <a:xfrm>
            <a:off x="4024677" y="6352150"/>
            <a:ext cx="75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50"/>
            </a:pP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9916837-5589-5F54-6530-4BE5A97B6E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7669584"/>
              </p:ext>
            </p:extLst>
          </p:nvPr>
        </p:nvGraphicFramePr>
        <p:xfrm>
          <a:off x="2164741" y="1190786"/>
          <a:ext cx="8854016" cy="4776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18930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8"/>
          <p:cNvCxnSpPr/>
          <p:nvPr/>
        </p:nvCxnSpPr>
        <p:spPr>
          <a:xfrm rot="10800000" flipH="1">
            <a:off x="0" y="890464"/>
            <a:ext cx="12192000" cy="13500"/>
          </a:xfrm>
          <a:prstGeom prst="straightConnector1">
            <a:avLst/>
          </a:prstGeom>
          <a:noFill/>
          <a:ln w="44450" cap="flat" cmpd="sng">
            <a:solidFill>
              <a:srgbClr val="8C2D1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" name="Google Shape;168;p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pt-P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" name="Google Shape;169;p8"/>
          <p:cNvCxnSpPr/>
          <p:nvPr/>
        </p:nvCxnSpPr>
        <p:spPr>
          <a:xfrm rot="10800000" flipH="1">
            <a:off x="2880852" y="6200977"/>
            <a:ext cx="9311100" cy="23100"/>
          </a:xfrm>
          <a:prstGeom prst="straightConnector1">
            <a:avLst/>
          </a:prstGeom>
          <a:noFill/>
          <a:ln w="44450" cap="flat" cmpd="sng">
            <a:solidFill>
              <a:srgbClr val="8C2D19">
                <a:alpha val="6470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8"/>
          <p:cNvSpPr txBox="1"/>
          <p:nvPr/>
        </p:nvSpPr>
        <p:spPr>
          <a:xfrm>
            <a:off x="200516" y="150900"/>
            <a:ext cx="1178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</a:pPr>
            <a:r>
              <a:rPr lang="pt-PT" sz="36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. Meta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Feature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Extraction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" name="Google Shape;105;g111d89c34d7_0_124">
            <a:extLst>
              <a:ext uri="{FF2B5EF4-FFF2-40B4-BE49-F238E27FC236}">
                <a16:creationId xmlns:a16="http://schemas.microsoft.com/office/drawing/2014/main" id="{0F75C725-524E-5EDC-2A2A-F649EF6FE6AE}"/>
              </a:ext>
            </a:extLst>
          </p:cNvPr>
          <p:cNvSpPr txBox="1"/>
          <p:nvPr/>
        </p:nvSpPr>
        <p:spPr>
          <a:xfrm>
            <a:off x="4024677" y="6352150"/>
            <a:ext cx="75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50"/>
            </a:pP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17710E9-BF33-8542-15A4-3BDC5E765EA3}"/>
              </a:ext>
            </a:extLst>
          </p:cNvPr>
          <p:cNvGraphicFramePr>
            <a:graphicFrameLocks/>
          </p:cNvGraphicFramePr>
          <p:nvPr/>
        </p:nvGraphicFramePr>
        <p:xfrm>
          <a:off x="1126516" y="1342691"/>
          <a:ext cx="9931400" cy="4794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5951A3AA-24FD-C287-09C2-F5988F3C8AC5}"/>
              </a:ext>
            </a:extLst>
          </p:cNvPr>
          <p:cNvSpPr/>
          <p:nvPr/>
        </p:nvSpPr>
        <p:spPr>
          <a:xfrm rot="18988113">
            <a:off x="1651000" y="4893734"/>
            <a:ext cx="1168400" cy="330200"/>
          </a:xfrm>
          <a:prstGeom prst="ellipse">
            <a:avLst/>
          </a:prstGeom>
          <a:noFill/>
          <a:ln>
            <a:solidFill>
              <a:srgbClr val="8C2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649975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8"/>
          <p:cNvCxnSpPr/>
          <p:nvPr/>
        </p:nvCxnSpPr>
        <p:spPr>
          <a:xfrm rot="10800000" flipH="1">
            <a:off x="0" y="890464"/>
            <a:ext cx="12192000" cy="13500"/>
          </a:xfrm>
          <a:prstGeom prst="straightConnector1">
            <a:avLst/>
          </a:prstGeom>
          <a:noFill/>
          <a:ln w="44450" cap="flat" cmpd="sng">
            <a:solidFill>
              <a:srgbClr val="8C2D1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" name="Google Shape;168;p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pt-P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" name="Google Shape;169;p8"/>
          <p:cNvCxnSpPr/>
          <p:nvPr/>
        </p:nvCxnSpPr>
        <p:spPr>
          <a:xfrm rot="10800000" flipH="1">
            <a:off x="2880852" y="6200977"/>
            <a:ext cx="9311100" cy="23100"/>
          </a:xfrm>
          <a:prstGeom prst="straightConnector1">
            <a:avLst/>
          </a:prstGeom>
          <a:noFill/>
          <a:ln w="44450" cap="flat" cmpd="sng">
            <a:solidFill>
              <a:srgbClr val="8C2D19">
                <a:alpha val="6470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8"/>
          <p:cNvSpPr txBox="1"/>
          <p:nvPr/>
        </p:nvSpPr>
        <p:spPr>
          <a:xfrm>
            <a:off x="200516" y="150900"/>
            <a:ext cx="1178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</a:pPr>
            <a:r>
              <a:rPr lang="pt-PT" sz="36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. Meta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Feature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Extraction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" name="Google Shape;105;g111d89c34d7_0_124">
            <a:extLst>
              <a:ext uri="{FF2B5EF4-FFF2-40B4-BE49-F238E27FC236}">
                <a16:creationId xmlns:a16="http://schemas.microsoft.com/office/drawing/2014/main" id="{0F75C725-524E-5EDC-2A2A-F649EF6FE6AE}"/>
              </a:ext>
            </a:extLst>
          </p:cNvPr>
          <p:cNvSpPr txBox="1"/>
          <p:nvPr/>
        </p:nvSpPr>
        <p:spPr>
          <a:xfrm>
            <a:off x="4024677" y="6352150"/>
            <a:ext cx="75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50"/>
            </a:pP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8689E9C-3ADB-62FB-0A42-CCD901DFA0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3254402"/>
              </p:ext>
            </p:extLst>
          </p:nvPr>
        </p:nvGraphicFramePr>
        <p:xfrm>
          <a:off x="1151916" y="1298837"/>
          <a:ext cx="9880600" cy="4023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67485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8"/>
          <p:cNvCxnSpPr/>
          <p:nvPr/>
        </p:nvCxnSpPr>
        <p:spPr>
          <a:xfrm rot="10800000" flipH="1">
            <a:off x="0" y="890464"/>
            <a:ext cx="12192000" cy="13500"/>
          </a:xfrm>
          <a:prstGeom prst="straightConnector1">
            <a:avLst/>
          </a:prstGeom>
          <a:noFill/>
          <a:ln w="44450" cap="flat" cmpd="sng">
            <a:solidFill>
              <a:srgbClr val="8C2D1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" name="Google Shape;168;p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pt-P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" name="Google Shape;169;p8"/>
          <p:cNvCxnSpPr/>
          <p:nvPr/>
        </p:nvCxnSpPr>
        <p:spPr>
          <a:xfrm rot="10800000" flipH="1">
            <a:off x="2880852" y="6200977"/>
            <a:ext cx="9311100" cy="23100"/>
          </a:xfrm>
          <a:prstGeom prst="straightConnector1">
            <a:avLst/>
          </a:prstGeom>
          <a:noFill/>
          <a:ln w="44450" cap="flat" cmpd="sng">
            <a:solidFill>
              <a:srgbClr val="8C2D19">
                <a:alpha val="6470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8"/>
          <p:cNvSpPr txBox="1"/>
          <p:nvPr/>
        </p:nvSpPr>
        <p:spPr>
          <a:xfrm>
            <a:off x="200516" y="150900"/>
            <a:ext cx="1178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</a:pPr>
            <a:r>
              <a:rPr lang="pt-PT" sz="36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. Meta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Feature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Extraction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" name="Google Shape;105;g111d89c34d7_0_124">
            <a:extLst>
              <a:ext uri="{FF2B5EF4-FFF2-40B4-BE49-F238E27FC236}">
                <a16:creationId xmlns:a16="http://schemas.microsoft.com/office/drawing/2014/main" id="{0F75C725-524E-5EDC-2A2A-F649EF6FE6AE}"/>
              </a:ext>
            </a:extLst>
          </p:cNvPr>
          <p:cNvSpPr txBox="1"/>
          <p:nvPr/>
        </p:nvSpPr>
        <p:spPr>
          <a:xfrm>
            <a:off x="4024677" y="6352150"/>
            <a:ext cx="75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50"/>
            </a:pP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8689E9C-3ADB-62FB-0A42-CCD901DFA0F4}"/>
              </a:ext>
            </a:extLst>
          </p:cNvPr>
          <p:cNvGraphicFramePr>
            <a:graphicFrameLocks/>
          </p:cNvGraphicFramePr>
          <p:nvPr/>
        </p:nvGraphicFramePr>
        <p:xfrm>
          <a:off x="1151916" y="1298837"/>
          <a:ext cx="9880600" cy="4023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EFE1B79-A2A7-F1B7-07E3-919199596C14}"/>
              </a:ext>
            </a:extLst>
          </p:cNvPr>
          <p:cNvSpPr txBox="1"/>
          <p:nvPr/>
        </p:nvSpPr>
        <p:spPr>
          <a:xfrm>
            <a:off x="3581849" y="5623926"/>
            <a:ext cx="5020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Calibri" panose="020F0502020204030204" pitchFamily="34" charset="0"/>
                <a:cs typeface="Calibri" panose="020F0502020204030204" pitchFamily="34" charset="0"/>
              </a:rPr>
              <a:t>Despite some peaks, no real outlier was found</a:t>
            </a:r>
          </a:p>
        </p:txBody>
      </p:sp>
    </p:spTree>
    <p:extLst>
      <p:ext uri="{BB962C8B-B14F-4D97-AF65-F5344CB8AC3E}">
        <p14:creationId xmlns:p14="http://schemas.microsoft.com/office/powerpoint/2010/main" val="3266059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g111d89c34d7_0_124"/>
          <p:cNvCxnSpPr/>
          <p:nvPr/>
        </p:nvCxnSpPr>
        <p:spPr>
          <a:xfrm rot="10800000" flipH="1">
            <a:off x="0" y="890464"/>
            <a:ext cx="12192000" cy="13500"/>
          </a:xfrm>
          <a:prstGeom prst="straightConnector1">
            <a:avLst/>
          </a:prstGeom>
          <a:noFill/>
          <a:ln w="44450" cap="flat" cmpd="sng">
            <a:solidFill>
              <a:srgbClr val="8C2D1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2" name="Google Shape;102;g111d89c34d7_0_1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pt-P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" name="Google Shape;103;g111d89c34d7_0_124"/>
          <p:cNvCxnSpPr/>
          <p:nvPr/>
        </p:nvCxnSpPr>
        <p:spPr>
          <a:xfrm rot="10800000" flipH="1">
            <a:off x="2880852" y="6200977"/>
            <a:ext cx="9311100" cy="23100"/>
          </a:xfrm>
          <a:prstGeom prst="straightConnector1">
            <a:avLst/>
          </a:prstGeom>
          <a:noFill/>
          <a:ln w="44450" cap="flat" cmpd="sng">
            <a:solidFill>
              <a:srgbClr val="8C2D19">
                <a:alpha val="6431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5" name="Google Shape;105;g111d89c34d7_0_124"/>
          <p:cNvSpPr txBox="1"/>
          <p:nvPr/>
        </p:nvSpPr>
        <p:spPr>
          <a:xfrm>
            <a:off x="4024677" y="6352150"/>
            <a:ext cx="75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50"/>
            </a:pP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09A96F3-3F13-BA75-91D0-3F2CF842422B}"/>
              </a:ext>
            </a:extLst>
          </p:cNvPr>
          <p:cNvGrpSpPr/>
          <p:nvPr/>
        </p:nvGrpSpPr>
        <p:grpSpPr>
          <a:xfrm>
            <a:off x="2438399" y="1238198"/>
            <a:ext cx="6519333" cy="400110"/>
            <a:chOff x="2220599" y="1637613"/>
            <a:chExt cx="2766268" cy="400110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A21B5159-2871-419D-D6D1-F4653AD24D10}"/>
                </a:ext>
              </a:extLst>
            </p:cNvPr>
            <p:cNvSpPr/>
            <p:nvPr/>
          </p:nvSpPr>
          <p:spPr>
            <a:xfrm>
              <a:off x="2220599" y="1732672"/>
              <a:ext cx="335035" cy="172765"/>
            </a:xfrm>
            <a:prstGeom prst="rightArrow">
              <a:avLst/>
            </a:prstGeom>
            <a:solidFill>
              <a:srgbClr val="8C2D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2CD380-F54E-E0A3-EF5A-33F8CBA77A30}"/>
                </a:ext>
              </a:extLst>
            </p:cNvPr>
            <p:cNvSpPr txBox="1"/>
            <p:nvPr/>
          </p:nvSpPr>
          <p:spPr>
            <a:xfrm>
              <a:off x="2675467" y="1637613"/>
              <a:ext cx="2311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T" sz="2000" dirty="0"/>
                <a:t>Introduction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504622-0530-BAB0-4EB5-EDAEEE263AFF}"/>
              </a:ext>
            </a:extLst>
          </p:cNvPr>
          <p:cNvGrpSpPr/>
          <p:nvPr/>
        </p:nvGrpSpPr>
        <p:grpSpPr>
          <a:xfrm>
            <a:off x="2438399" y="1988845"/>
            <a:ext cx="6519333" cy="400110"/>
            <a:chOff x="2220599" y="1637613"/>
            <a:chExt cx="2766268" cy="400110"/>
          </a:xfrm>
        </p:grpSpPr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634FC826-9D90-F135-60A6-A849C66CB0E0}"/>
                </a:ext>
              </a:extLst>
            </p:cNvPr>
            <p:cNvSpPr/>
            <p:nvPr/>
          </p:nvSpPr>
          <p:spPr>
            <a:xfrm>
              <a:off x="2220599" y="1732672"/>
              <a:ext cx="335035" cy="172765"/>
            </a:xfrm>
            <a:prstGeom prst="rightArrow">
              <a:avLst/>
            </a:prstGeom>
            <a:solidFill>
              <a:srgbClr val="8C2D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DECB3D-D823-AA5F-402E-72B47874D559}"/>
                </a:ext>
              </a:extLst>
            </p:cNvPr>
            <p:cNvSpPr txBox="1"/>
            <p:nvPr/>
          </p:nvSpPr>
          <p:spPr>
            <a:xfrm>
              <a:off x="2675467" y="1637613"/>
              <a:ext cx="2311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T" sz="2000" dirty="0"/>
                <a:t>Goals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27AF6B-1208-7422-3318-624775B04A54}"/>
              </a:ext>
            </a:extLst>
          </p:cNvPr>
          <p:cNvGrpSpPr/>
          <p:nvPr/>
        </p:nvGrpSpPr>
        <p:grpSpPr>
          <a:xfrm>
            <a:off x="2438399" y="2739492"/>
            <a:ext cx="6519333" cy="400110"/>
            <a:chOff x="2220599" y="1637613"/>
            <a:chExt cx="2766268" cy="400110"/>
          </a:xfrm>
        </p:grpSpPr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AAB4B5CA-2154-533F-C9C0-D5367C6EDD31}"/>
                </a:ext>
              </a:extLst>
            </p:cNvPr>
            <p:cNvSpPr/>
            <p:nvPr/>
          </p:nvSpPr>
          <p:spPr>
            <a:xfrm>
              <a:off x="2220599" y="1732672"/>
              <a:ext cx="335035" cy="172765"/>
            </a:xfrm>
            <a:prstGeom prst="rightArrow">
              <a:avLst/>
            </a:prstGeom>
            <a:solidFill>
              <a:srgbClr val="8C2D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F7F869-02C4-7E5D-6698-0C594E1D5DEF}"/>
                </a:ext>
              </a:extLst>
            </p:cNvPr>
            <p:cNvSpPr txBox="1"/>
            <p:nvPr/>
          </p:nvSpPr>
          <p:spPr>
            <a:xfrm>
              <a:off x="2675467" y="1637613"/>
              <a:ext cx="2311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T" sz="2000" dirty="0"/>
                <a:t>SNOOKER – An Overview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AB93A7-846C-8DFA-CFE0-5E6DFD0413FA}"/>
              </a:ext>
            </a:extLst>
          </p:cNvPr>
          <p:cNvGrpSpPr/>
          <p:nvPr/>
        </p:nvGrpSpPr>
        <p:grpSpPr>
          <a:xfrm>
            <a:off x="2438399" y="3490139"/>
            <a:ext cx="6519333" cy="400110"/>
            <a:chOff x="2220599" y="1637613"/>
            <a:chExt cx="2766268" cy="400110"/>
          </a:xfrm>
        </p:grpSpPr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6CF68CE2-9C5E-3719-1E1A-4C7B6E43AEB8}"/>
                </a:ext>
              </a:extLst>
            </p:cNvPr>
            <p:cNvSpPr/>
            <p:nvPr/>
          </p:nvSpPr>
          <p:spPr>
            <a:xfrm>
              <a:off x="2220599" y="1732672"/>
              <a:ext cx="335035" cy="172765"/>
            </a:xfrm>
            <a:prstGeom prst="rightArrow">
              <a:avLst/>
            </a:prstGeom>
            <a:solidFill>
              <a:srgbClr val="8C2D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A9BEBF9-D7DA-DD5B-A2BB-DCB2D4D109EC}"/>
                </a:ext>
              </a:extLst>
            </p:cNvPr>
            <p:cNvSpPr txBox="1"/>
            <p:nvPr/>
          </p:nvSpPr>
          <p:spPr>
            <a:xfrm>
              <a:off x="2675467" y="1637613"/>
              <a:ext cx="2311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T" sz="2000" dirty="0"/>
                <a:t>Meta feature extraction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5CBEBA-72A8-E988-0C8E-14A300767C30}"/>
              </a:ext>
            </a:extLst>
          </p:cNvPr>
          <p:cNvGrpSpPr/>
          <p:nvPr/>
        </p:nvGrpSpPr>
        <p:grpSpPr>
          <a:xfrm>
            <a:off x="2438399" y="4240786"/>
            <a:ext cx="6519333" cy="400110"/>
            <a:chOff x="2220599" y="1637613"/>
            <a:chExt cx="2766268" cy="400110"/>
          </a:xfrm>
        </p:grpSpPr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81D389AB-D471-8908-66A5-6CE51D5A2166}"/>
                </a:ext>
              </a:extLst>
            </p:cNvPr>
            <p:cNvSpPr/>
            <p:nvPr/>
          </p:nvSpPr>
          <p:spPr>
            <a:xfrm>
              <a:off x="2220599" y="1732672"/>
              <a:ext cx="335035" cy="172765"/>
            </a:xfrm>
            <a:prstGeom prst="rightArrow">
              <a:avLst/>
            </a:prstGeom>
            <a:solidFill>
              <a:srgbClr val="8C2D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750CEC-EBE7-DF13-4DD9-0576EBA1BE4D}"/>
                </a:ext>
              </a:extLst>
            </p:cNvPr>
            <p:cNvSpPr txBox="1"/>
            <p:nvPr/>
          </p:nvSpPr>
          <p:spPr>
            <a:xfrm>
              <a:off x="2675467" y="1637613"/>
              <a:ext cx="2311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T" sz="2000" dirty="0"/>
                <a:t>Meta feature insertion</a:t>
              </a:r>
            </a:p>
          </p:txBody>
        </p:sp>
      </p:grpSp>
      <p:sp>
        <p:nvSpPr>
          <p:cNvPr id="34" name="Google Shape;104;g111d89c34d7_0_124">
            <a:extLst>
              <a:ext uri="{FF2B5EF4-FFF2-40B4-BE49-F238E27FC236}">
                <a16:creationId xmlns:a16="http://schemas.microsoft.com/office/drawing/2014/main" id="{91A52D6F-79D7-45B6-5B51-F3363E92F2DD}"/>
              </a:ext>
            </a:extLst>
          </p:cNvPr>
          <p:cNvSpPr txBox="1"/>
          <p:nvPr/>
        </p:nvSpPr>
        <p:spPr>
          <a:xfrm>
            <a:off x="200516" y="150900"/>
            <a:ext cx="1178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</a:pPr>
            <a:r>
              <a:rPr lang="pt-PT" sz="36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0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.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Structure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E98187-F4F2-70B2-7C4B-34F95EC3CC1B}"/>
              </a:ext>
            </a:extLst>
          </p:cNvPr>
          <p:cNvGrpSpPr/>
          <p:nvPr/>
        </p:nvGrpSpPr>
        <p:grpSpPr>
          <a:xfrm>
            <a:off x="2438399" y="4991433"/>
            <a:ext cx="6519333" cy="400110"/>
            <a:chOff x="2220599" y="1637613"/>
            <a:chExt cx="2766268" cy="400110"/>
          </a:xfrm>
        </p:grpSpPr>
        <p:sp>
          <p:nvSpPr>
            <p:cNvPr id="3" name="Right Arrow 2">
              <a:extLst>
                <a:ext uri="{FF2B5EF4-FFF2-40B4-BE49-F238E27FC236}">
                  <a16:creationId xmlns:a16="http://schemas.microsoft.com/office/drawing/2014/main" id="{0FEA6770-C387-CDAF-C2B7-5AA8184B77E5}"/>
                </a:ext>
              </a:extLst>
            </p:cNvPr>
            <p:cNvSpPr/>
            <p:nvPr/>
          </p:nvSpPr>
          <p:spPr>
            <a:xfrm>
              <a:off x="2220599" y="1732672"/>
              <a:ext cx="335035" cy="172765"/>
            </a:xfrm>
            <a:prstGeom prst="rightArrow">
              <a:avLst/>
            </a:prstGeom>
            <a:solidFill>
              <a:srgbClr val="8C2D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20E9E0-F90E-E73B-3537-1420284FBB3E}"/>
                </a:ext>
              </a:extLst>
            </p:cNvPr>
            <p:cNvSpPr txBox="1"/>
            <p:nvPr/>
          </p:nvSpPr>
          <p:spPr>
            <a:xfrm>
              <a:off x="2675467" y="1637613"/>
              <a:ext cx="2311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T" sz="2000" dirty="0"/>
                <a:t>Conclusion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A7D48DC-1353-2BCD-5DEC-18B307FA4C92}"/>
              </a:ext>
            </a:extLst>
          </p:cNvPr>
          <p:cNvGrpSpPr/>
          <p:nvPr/>
        </p:nvGrpSpPr>
        <p:grpSpPr>
          <a:xfrm>
            <a:off x="2438399" y="5742079"/>
            <a:ext cx="6519333" cy="400110"/>
            <a:chOff x="2220599" y="1637613"/>
            <a:chExt cx="2766268" cy="400110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AD21A3F4-B766-12A2-B491-4088D29ACB5B}"/>
                </a:ext>
              </a:extLst>
            </p:cNvPr>
            <p:cNvSpPr/>
            <p:nvPr/>
          </p:nvSpPr>
          <p:spPr>
            <a:xfrm>
              <a:off x="2220599" y="1732672"/>
              <a:ext cx="335035" cy="172765"/>
            </a:xfrm>
            <a:prstGeom prst="rightArrow">
              <a:avLst/>
            </a:prstGeom>
            <a:solidFill>
              <a:srgbClr val="8C2D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2D9155-557D-992E-9CC7-90AA332E204B}"/>
                </a:ext>
              </a:extLst>
            </p:cNvPr>
            <p:cNvSpPr txBox="1"/>
            <p:nvPr/>
          </p:nvSpPr>
          <p:spPr>
            <a:xfrm>
              <a:off x="2675467" y="1637613"/>
              <a:ext cx="2311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T" sz="2000" dirty="0"/>
                <a:t>Future Works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8"/>
          <p:cNvCxnSpPr/>
          <p:nvPr/>
        </p:nvCxnSpPr>
        <p:spPr>
          <a:xfrm rot="10800000" flipH="1">
            <a:off x="0" y="890464"/>
            <a:ext cx="12192000" cy="13500"/>
          </a:xfrm>
          <a:prstGeom prst="straightConnector1">
            <a:avLst/>
          </a:prstGeom>
          <a:noFill/>
          <a:ln w="44450" cap="flat" cmpd="sng">
            <a:solidFill>
              <a:srgbClr val="8C2D1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" name="Google Shape;168;p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pt-P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" name="Google Shape;169;p8"/>
          <p:cNvCxnSpPr/>
          <p:nvPr/>
        </p:nvCxnSpPr>
        <p:spPr>
          <a:xfrm rot="10800000" flipH="1">
            <a:off x="2880852" y="6200977"/>
            <a:ext cx="9311100" cy="23100"/>
          </a:xfrm>
          <a:prstGeom prst="straightConnector1">
            <a:avLst/>
          </a:prstGeom>
          <a:noFill/>
          <a:ln w="44450" cap="flat" cmpd="sng">
            <a:solidFill>
              <a:srgbClr val="8C2D19">
                <a:alpha val="6470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8"/>
          <p:cNvSpPr txBox="1"/>
          <p:nvPr/>
        </p:nvSpPr>
        <p:spPr>
          <a:xfrm>
            <a:off x="200516" y="150900"/>
            <a:ext cx="1178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</a:pPr>
            <a:r>
              <a:rPr lang="pt-PT" sz="36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. Meta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Feature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Extraction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" name="Google Shape;105;g111d89c34d7_0_124">
            <a:extLst>
              <a:ext uri="{FF2B5EF4-FFF2-40B4-BE49-F238E27FC236}">
                <a16:creationId xmlns:a16="http://schemas.microsoft.com/office/drawing/2014/main" id="{0F75C725-524E-5EDC-2A2A-F649EF6FE6AE}"/>
              </a:ext>
            </a:extLst>
          </p:cNvPr>
          <p:cNvSpPr txBox="1"/>
          <p:nvPr/>
        </p:nvSpPr>
        <p:spPr>
          <a:xfrm>
            <a:off x="4024677" y="6352150"/>
            <a:ext cx="75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50"/>
            </a:pP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ECA01-E84A-FFBF-52F4-0D49D0E89538}"/>
              </a:ext>
            </a:extLst>
          </p:cNvPr>
          <p:cNvSpPr txBox="1"/>
          <p:nvPr/>
        </p:nvSpPr>
        <p:spPr>
          <a:xfrm>
            <a:off x="1054549" y="2151727"/>
            <a:ext cx="100753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Calibri" panose="020F0502020204030204" pitchFamily="34" charset="0"/>
                <a:cs typeface="Calibri" panose="020F0502020204030204" pitchFamily="34" charset="0"/>
              </a:rPr>
              <a:t>We ended up with a fully functional extractor tool that can extract a large amount of meta features form a dataset.</a:t>
            </a:r>
          </a:p>
          <a:p>
            <a:endParaRPr lang="en-P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PT" sz="2000" dirty="0">
                <a:latin typeface="Calibri" panose="020F0502020204030204" pitchFamily="34" charset="0"/>
                <a:cs typeface="Calibri" panose="020F0502020204030204" pitchFamily="34" charset="0"/>
              </a:rPr>
              <a:t>Meta-extraction tasks can take a lot of time to compute. </a:t>
            </a:r>
          </a:p>
          <a:p>
            <a:endParaRPr lang="en-P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PT" sz="2000" dirty="0">
                <a:latin typeface="Calibri" panose="020F0502020204030204" pitchFamily="34" charset="0"/>
                <a:cs typeface="Calibri" panose="020F0502020204030204" pitchFamily="34" charset="0"/>
              </a:rPr>
              <a:t>Meta-extraction requires a good amount of computational power.</a:t>
            </a:r>
          </a:p>
        </p:txBody>
      </p:sp>
    </p:spTree>
    <p:extLst>
      <p:ext uri="{BB962C8B-B14F-4D97-AF65-F5344CB8AC3E}">
        <p14:creationId xmlns:p14="http://schemas.microsoft.com/office/powerpoint/2010/main" val="2889877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8"/>
          <p:cNvCxnSpPr/>
          <p:nvPr/>
        </p:nvCxnSpPr>
        <p:spPr>
          <a:xfrm rot="10800000" flipH="1">
            <a:off x="0" y="890464"/>
            <a:ext cx="12192000" cy="13500"/>
          </a:xfrm>
          <a:prstGeom prst="straightConnector1">
            <a:avLst/>
          </a:prstGeom>
          <a:noFill/>
          <a:ln w="44450" cap="flat" cmpd="sng">
            <a:solidFill>
              <a:srgbClr val="8C2D1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" name="Google Shape;168;p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pt-P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" name="Google Shape;169;p8"/>
          <p:cNvCxnSpPr/>
          <p:nvPr/>
        </p:nvCxnSpPr>
        <p:spPr>
          <a:xfrm rot="10800000" flipH="1">
            <a:off x="2880852" y="6200977"/>
            <a:ext cx="9311100" cy="23100"/>
          </a:xfrm>
          <a:prstGeom prst="straightConnector1">
            <a:avLst/>
          </a:prstGeom>
          <a:noFill/>
          <a:ln w="44450" cap="flat" cmpd="sng">
            <a:solidFill>
              <a:srgbClr val="8C2D19">
                <a:alpha val="6470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8"/>
          <p:cNvSpPr txBox="1"/>
          <p:nvPr/>
        </p:nvSpPr>
        <p:spPr>
          <a:xfrm>
            <a:off x="200516" y="150900"/>
            <a:ext cx="1178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</a:pP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5. Meta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Feature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Insertion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" name="Google Shape;105;g111d89c34d7_0_124">
            <a:extLst>
              <a:ext uri="{FF2B5EF4-FFF2-40B4-BE49-F238E27FC236}">
                <a16:creationId xmlns:a16="http://schemas.microsoft.com/office/drawing/2014/main" id="{0F75C725-524E-5EDC-2A2A-F649EF6FE6AE}"/>
              </a:ext>
            </a:extLst>
          </p:cNvPr>
          <p:cNvSpPr txBox="1"/>
          <p:nvPr/>
        </p:nvSpPr>
        <p:spPr>
          <a:xfrm>
            <a:off x="4024677" y="6352150"/>
            <a:ext cx="75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50"/>
            </a:pP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ECA01-E84A-FFBF-52F4-0D49D0E89538}"/>
              </a:ext>
            </a:extLst>
          </p:cNvPr>
          <p:cNvSpPr txBox="1"/>
          <p:nvPr/>
        </p:nvSpPr>
        <p:spPr>
          <a:xfrm>
            <a:off x="1054549" y="1863860"/>
            <a:ext cx="100753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Synthetic datasets with specific meta features can help generate better datasets.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Randomly generated datasets cannot ensure a good distribution of meta features in those datasets.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Generating datasets with specific values of meta features allows more controlled experiments.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152FD4-AFAB-2543-CEE9-485117DE1CDF}"/>
              </a:ext>
            </a:extLst>
          </p:cNvPr>
          <p:cNvSpPr txBox="1"/>
          <p:nvPr/>
        </p:nvSpPr>
        <p:spPr>
          <a:xfrm>
            <a:off x="1054549" y="4267200"/>
            <a:ext cx="9850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PT" sz="2000" dirty="0">
                <a:latin typeface="Calibri" panose="020F0502020204030204" pitchFamily="34" charset="0"/>
                <a:cs typeface="Calibri" panose="020F0502020204030204" pitchFamily="34" charset="0"/>
              </a:rPr>
              <a:t>Can we force meta features onto the generation process?</a:t>
            </a:r>
          </a:p>
          <a:p>
            <a:pPr marL="342900" indent="-342900">
              <a:buFont typeface="+mj-lt"/>
              <a:buAutoNum type="arabicPeriod"/>
            </a:pPr>
            <a:endParaRPr lang="en-P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PT" sz="2000" dirty="0">
                <a:latin typeface="Calibri" panose="020F0502020204030204" pitchFamily="34" charset="0"/>
                <a:cs typeface="Calibri" panose="020F0502020204030204" pitchFamily="34" charset="0"/>
              </a:rPr>
              <a:t>Would this insertion severely impact the rest of the dataset?</a:t>
            </a:r>
          </a:p>
        </p:txBody>
      </p:sp>
    </p:spTree>
    <p:extLst>
      <p:ext uri="{BB962C8B-B14F-4D97-AF65-F5344CB8AC3E}">
        <p14:creationId xmlns:p14="http://schemas.microsoft.com/office/powerpoint/2010/main" val="1080216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8"/>
          <p:cNvCxnSpPr/>
          <p:nvPr/>
        </p:nvCxnSpPr>
        <p:spPr>
          <a:xfrm rot="10800000" flipH="1">
            <a:off x="0" y="890464"/>
            <a:ext cx="12192000" cy="13500"/>
          </a:xfrm>
          <a:prstGeom prst="straightConnector1">
            <a:avLst/>
          </a:prstGeom>
          <a:noFill/>
          <a:ln w="44450" cap="flat" cmpd="sng">
            <a:solidFill>
              <a:srgbClr val="8C2D1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" name="Google Shape;168;p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pt-P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" name="Google Shape;169;p8"/>
          <p:cNvCxnSpPr/>
          <p:nvPr/>
        </p:nvCxnSpPr>
        <p:spPr>
          <a:xfrm rot="10800000" flipH="1">
            <a:off x="2880852" y="6200977"/>
            <a:ext cx="9311100" cy="23100"/>
          </a:xfrm>
          <a:prstGeom prst="straightConnector1">
            <a:avLst/>
          </a:prstGeom>
          <a:noFill/>
          <a:ln w="44450" cap="flat" cmpd="sng">
            <a:solidFill>
              <a:srgbClr val="8C2D19">
                <a:alpha val="6470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8"/>
          <p:cNvSpPr txBox="1"/>
          <p:nvPr/>
        </p:nvSpPr>
        <p:spPr>
          <a:xfrm>
            <a:off x="200516" y="150900"/>
            <a:ext cx="1178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</a:pP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5. Meta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Feature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Insertion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" name="Google Shape;105;g111d89c34d7_0_124">
            <a:extLst>
              <a:ext uri="{FF2B5EF4-FFF2-40B4-BE49-F238E27FC236}">
                <a16:creationId xmlns:a16="http://schemas.microsoft.com/office/drawing/2014/main" id="{0F75C725-524E-5EDC-2A2A-F649EF6FE6AE}"/>
              </a:ext>
            </a:extLst>
          </p:cNvPr>
          <p:cNvSpPr txBox="1"/>
          <p:nvPr/>
        </p:nvSpPr>
        <p:spPr>
          <a:xfrm>
            <a:off x="4024677" y="6352150"/>
            <a:ext cx="75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50"/>
            </a:pP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0C83940-3BA3-F55B-C0BC-46734F4D81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2663193"/>
              </p:ext>
            </p:extLst>
          </p:nvPr>
        </p:nvGraphicFramePr>
        <p:xfrm>
          <a:off x="2251544" y="1100588"/>
          <a:ext cx="7681343" cy="4903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8256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8"/>
          <p:cNvCxnSpPr/>
          <p:nvPr/>
        </p:nvCxnSpPr>
        <p:spPr>
          <a:xfrm rot="10800000" flipH="1">
            <a:off x="0" y="890464"/>
            <a:ext cx="12192000" cy="13500"/>
          </a:xfrm>
          <a:prstGeom prst="straightConnector1">
            <a:avLst/>
          </a:prstGeom>
          <a:noFill/>
          <a:ln w="44450" cap="flat" cmpd="sng">
            <a:solidFill>
              <a:srgbClr val="8C2D1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" name="Google Shape;168;p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pt-P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" name="Google Shape;169;p8"/>
          <p:cNvCxnSpPr/>
          <p:nvPr/>
        </p:nvCxnSpPr>
        <p:spPr>
          <a:xfrm rot="10800000" flipH="1">
            <a:off x="2880852" y="6200977"/>
            <a:ext cx="9311100" cy="23100"/>
          </a:xfrm>
          <a:prstGeom prst="straightConnector1">
            <a:avLst/>
          </a:prstGeom>
          <a:noFill/>
          <a:ln w="44450" cap="flat" cmpd="sng">
            <a:solidFill>
              <a:srgbClr val="8C2D19">
                <a:alpha val="6470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8"/>
          <p:cNvSpPr txBox="1"/>
          <p:nvPr/>
        </p:nvSpPr>
        <p:spPr>
          <a:xfrm>
            <a:off x="200516" y="150900"/>
            <a:ext cx="1178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</a:pP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5. Meta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Feature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Insertion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" name="Google Shape;105;g111d89c34d7_0_124">
            <a:extLst>
              <a:ext uri="{FF2B5EF4-FFF2-40B4-BE49-F238E27FC236}">
                <a16:creationId xmlns:a16="http://schemas.microsoft.com/office/drawing/2014/main" id="{0F75C725-524E-5EDC-2A2A-F649EF6FE6AE}"/>
              </a:ext>
            </a:extLst>
          </p:cNvPr>
          <p:cNvSpPr txBox="1"/>
          <p:nvPr/>
        </p:nvSpPr>
        <p:spPr>
          <a:xfrm>
            <a:off x="4024677" y="6352150"/>
            <a:ext cx="75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50"/>
            </a:pP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0C83940-3BA3-F55B-C0BC-46734F4D81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9233602"/>
              </p:ext>
            </p:extLst>
          </p:nvPr>
        </p:nvGraphicFramePr>
        <p:xfrm>
          <a:off x="2251544" y="1100588"/>
          <a:ext cx="7681343" cy="4903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85380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8"/>
          <p:cNvCxnSpPr/>
          <p:nvPr/>
        </p:nvCxnSpPr>
        <p:spPr>
          <a:xfrm rot="10800000" flipH="1">
            <a:off x="0" y="890464"/>
            <a:ext cx="12192000" cy="13500"/>
          </a:xfrm>
          <a:prstGeom prst="straightConnector1">
            <a:avLst/>
          </a:prstGeom>
          <a:noFill/>
          <a:ln w="44450" cap="flat" cmpd="sng">
            <a:solidFill>
              <a:srgbClr val="8C2D1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" name="Google Shape;168;p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pt-P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" name="Google Shape;169;p8"/>
          <p:cNvCxnSpPr/>
          <p:nvPr/>
        </p:nvCxnSpPr>
        <p:spPr>
          <a:xfrm rot="10800000" flipH="1">
            <a:off x="2880852" y="6200977"/>
            <a:ext cx="9311100" cy="23100"/>
          </a:xfrm>
          <a:prstGeom prst="straightConnector1">
            <a:avLst/>
          </a:prstGeom>
          <a:noFill/>
          <a:ln w="44450" cap="flat" cmpd="sng">
            <a:solidFill>
              <a:srgbClr val="8C2D19">
                <a:alpha val="6470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105;g111d89c34d7_0_124">
            <a:extLst>
              <a:ext uri="{FF2B5EF4-FFF2-40B4-BE49-F238E27FC236}">
                <a16:creationId xmlns:a16="http://schemas.microsoft.com/office/drawing/2014/main" id="{0F75C725-524E-5EDC-2A2A-F649EF6FE6AE}"/>
              </a:ext>
            </a:extLst>
          </p:cNvPr>
          <p:cNvSpPr txBox="1"/>
          <p:nvPr/>
        </p:nvSpPr>
        <p:spPr>
          <a:xfrm>
            <a:off x="4024677" y="6352150"/>
            <a:ext cx="75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50"/>
            </a:pP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0F0AB5E-FB07-626A-4864-6AB6153FB6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4163408"/>
              </p:ext>
            </p:extLst>
          </p:nvPr>
        </p:nvGraphicFramePr>
        <p:xfrm>
          <a:off x="1581559" y="64510"/>
          <a:ext cx="9021313" cy="6750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Google Shape;170;p8">
            <a:extLst>
              <a:ext uri="{FF2B5EF4-FFF2-40B4-BE49-F238E27FC236}">
                <a16:creationId xmlns:a16="http://schemas.microsoft.com/office/drawing/2014/main" id="{C3E32981-A399-D87B-B8C3-55D5A6A6D9A2}"/>
              </a:ext>
            </a:extLst>
          </p:cNvPr>
          <p:cNvSpPr txBox="1"/>
          <p:nvPr/>
        </p:nvSpPr>
        <p:spPr>
          <a:xfrm>
            <a:off x="200516" y="150900"/>
            <a:ext cx="1178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</a:pP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5. Meta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Feature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Insertion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4CB03-EE16-5676-5912-AC43CA921FA4}"/>
              </a:ext>
            </a:extLst>
          </p:cNvPr>
          <p:cNvSpPr txBox="1"/>
          <p:nvPr/>
        </p:nvSpPr>
        <p:spPr>
          <a:xfrm>
            <a:off x="533400" y="1176867"/>
            <a:ext cx="3491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Calibri" panose="020F0502020204030204" pitchFamily="34" charset="0"/>
                <a:cs typeface="Calibri" panose="020F0502020204030204" pitchFamily="34" charset="0"/>
              </a:rPr>
              <a:t>General Meta Features:</a:t>
            </a:r>
          </a:p>
        </p:txBody>
      </p:sp>
    </p:spTree>
    <p:extLst>
      <p:ext uri="{BB962C8B-B14F-4D97-AF65-F5344CB8AC3E}">
        <p14:creationId xmlns:p14="http://schemas.microsoft.com/office/powerpoint/2010/main" val="3743591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8"/>
          <p:cNvCxnSpPr/>
          <p:nvPr/>
        </p:nvCxnSpPr>
        <p:spPr>
          <a:xfrm rot="10800000" flipH="1">
            <a:off x="0" y="890464"/>
            <a:ext cx="12192000" cy="13500"/>
          </a:xfrm>
          <a:prstGeom prst="straightConnector1">
            <a:avLst/>
          </a:prstGeom>
          <a:noFill/>
          <a:ln w="44450" cap="flat" cmpd="sng">
            <a:solidFill>
              <a:srgbClr val="8C2D1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" name="Google Shape;168;p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pt-P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" name="Google Shape;169;p8"/>
          <p:cNvCxnSpPr/>
          <p:nvPr/>
        </p:nvCxnSpPr>
        <p:spPr>
          <a:xfrm rot="10800000" flipH="1">
            <a:off x="2880852" y="6200977"/>
            <a:ext cx="9311100" cy="23100"/>
          </a:xfrm>
          <a:prstGeom prst="straightConnector1">
            <a:avLst/>
          </a:prstGeom>
          <a:noFill/>
          <a:ln w="44450" cap="flat" cmpd="sng">
            <a:solidFill>
              <a:srgbClr val="8C2D19">
                <a:alpha val="6470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105;g111d89c34d7_0_124">
            <a:extLst>
              <a:ext uri="{FF2B5EF4-FFF2-40B4-BE49-F238E27FC236}">
                <a16:creationId xmlns:a16="http://schemas.microsoft.com/office/drawing/2014/main" id="{0F75C725-524E-5EDC-2A2A-F649EF6FE6AE}"/>
              </a:ext>
            </a:extLst>
          </p:cNvPr>
          <p:cNvSpPr txBox="1"/>
          <p:nvPr/>
        </p:nvSpPr>
        <p:spPr>
          <a:xfrm>
            <a:off x="4024677" y="6352150"/>
            <a:ext cx="75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50"/>
            </a:pP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41C1876-A333-33D0-66E7-C64D70BC21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706685"/>
              </p:ext>
            </p:extLst>
          </p:nvPr>
        </p:nvGraphicFramePr>
        <p:xfrm>
          <a:off x="1227666" y="1828625"/>
          <a:ext cx="1504121" cy="4304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51603B3-295E-009B-F977-C44FE351EE41}"/>
              </a:ext>
            </a:extLst>
          </p:cNvPr>
          <p:cNvSpPr txBox="1"/>
          <p:nvPr/>
        </p:nvSpPr>
        <p:spPr>
          <a:xfrm>
            <a:off x="4224867" y="5468755"/>
            <a:ext cx="7535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dirty="0"/>
              <a:t>Ex.: Inserting Skewness of value -3 into ticket generation by day of the week.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87E577-9200-FEA3-1448-0A891013B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8266" y="1752376"/>
            <a:ext cx="3536787" cy="26525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9D6E77-2C36-CB06-31D4-4801796D6F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5984" y="2457240"/>
            <a:ext cx="3790216" cy="2842662"/>
          </a:xfrm>
          <a:prstGeom prst="rect">
            <a:avLst/>
          </a:prstGeom>
        </p:spPr>
      </p:pic>
      <p:sp>
        <p:nvSpPr>
          <p:cNvPr id="12" name="Google Shape;170;p8">
            <a:extLst>
              <a:ext uri="{FF2B5EF4-FFF2-40B4-BE49-F238E27FC236}">
                <a16:creationId xmlns:a16="http://schemas.microsoft.com/office/drawing/2014/main" id="{2DC47A23-8770-C9C2-15DA-466C2944AAB2}"/>
              </a:ext>
            </a:extLst>
          </p:cNvPr>
          <p:cNvSpPr txBox="1"/>
          <p:nvPr/>
        </p:nvSpPr>
        <p:spPr>
          <a:xfrm>
            <a:off x="200516" y="150900"/>
            <a:ext cx="1178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</a:pP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5. Meta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Feature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Insertion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7A7520-F84A-14C9-3715-188296262B6F}"/>
              </a:ext>
            </a:extLst>
          </p:cNvPr>
          <p:cNvSpPr txBox="1"/>
          <p:nvPr/>
        </p:nvSpPr>
        <p:spPr>
          <a:xfrm>
            <a:off x="533400" y="1176867"/>
            <a:ext cx="3491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Calibri" panose="020F0502020204030204" pitchFamily="34" charset="0"/>
                <a:cs typeface="Calibri" panose="020F0502020204030204" pitchFamily="34" charset="0"/>
              </a:rPr>
              <a:t>Statistical Meta Features:</a:t>
            </a:r>
          </a:p>
        </p:txBody>
      </p:sp>
    </p:spTree>
    <p:extLst>
      <p:ext uri="{BB962C8B-B14F-4D97-AF65-F5344CB8AC3E}">
        <p14:creationId xmlns:p14="http://schemas.microsoft.com/office/powerpoint/2010/main" val="2936125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8"/>
          <p:cNvCxnSpPr/>
          <p:nvPr/>
        </p:nvCxnSpPr>
        <p:spPr>
          <a:xfrm rot="10800000" flipH="1">
            <a:off x="0" y="890464"/>
            <a:ext cx="12192000" cy="13500"/>
          </a:xfrm>
          <a:prstGeom prst="straightConnector1">
            <a:avLst/>
          </a:prstGeom>
          <a:noFill/>
          <a:ln w="44450" cap="flat" cmpd="sng">
            <a:solidFill>
              <a:srgbClr val="8C2D1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" name="Google Shape;168;p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pt-P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" name="Google Shape;169;p8"/>
          <p:cNvCxnSpPr/>
          <p:nvPr/>
        </p:nvCxnSpPr>
        <p:spPr>
          <a:xfrm rot="10800000" flipH="1">
            <a:off x="2880852" y="6200977"/>
            <a:ext cx="9311100" cy="23100"/>
          </a:xfrm>
          <a:prstGeom prst="straightConnector1">
            <a:avLst/>
          </a:prstGeom>
          <a:noFill/>
          <a:ln w="44450" cap="flat" cmpd="sng">
            <a:solidFill>
              <a:srgbClr val="8C2D19">
                <a:alpha val="6470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105;g111d89c34d7_0_124">
            <a:extLst>
              <a:ext uri="{FF2B5EF4-FFF2-40B4-BE49-F238E27FC236}">
                <a16:creationId xmlns:a16="http://schemas.microsoft.com/office/drawing/2014/main" id="{0F75C725-524E-5EDC-2A2A-F649EF6FE6AE}"/>
              </a:ext>
            </a:extLst>
          </p:cNvPr>
          <p:cNvSpPr txBox="1"/>
          <p:nvPr/>
        </p:nvSpPr>
        <p:spPr>
          <a:xfrm>
            <a:off x="4024677" y="6352150"/>
            <a:ext cx="75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50"/>
            </a:pP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41C1876-A333-33D0-66E7-C64D70BC2121}"/>
              </a:ext>
            </a:extLst>
          </p:cNvPr>
          <p:cNvGraphicFramePr/>
          <p:nvPr/>
        </p:nvGraphicFramePr>
        <p:xfrm>
          <a:off x="1227666" y="1828625"/>
          <a:ext cx="1504121" cy="4304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51603B3-295E-009B-F977-C44FE351EE41}"/>
              </a:ext>
            </a:extLst>
          </p:cNvPr>
          <p:cNvSpPr txBox="1"/>
          <p:nvPr/>
        </p:nvSpPr>
        <p:spPr>
          <a:xfrm>
            <a:off x="4224867" y="5468755"/>
            <a:ext cx="75353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dirty="0"/>
              <a:t>Ex.: Kurtosis influence on ticket generation by day of the week. Normal distribution has as Gaussian kurtosis of 2.96, Random Uniform has a kurtosis value of 1.8 and Laplace distribution has a kurtosis of 6.45.</a:t>
            </a:r>
          </a:p>
        </p:txBody>
      </p:sp>
      <p:sp>
        <p:nvSpPr>
          <p:cNvPr id="12" name="Google Shape;170;p8">
            <a:extLst>
              <a:ext uri="{FF2B5EF4-FFF2-40B4-BE49-F238E27FC236}">
                <a16:creationId xmlns:a16="http://schemas.microsoft.com/office/drawing/2014/main" id="{2DC47A23-8770-C9C2-15DA-466C2944AAB2}"/>
              </a:ext>
            </a:extLst>
          </p:cNvPr>
          <p:cNvSpPr txBox="1"/>
          <p:nvPr/>
        </p:nvSpPr>
        <p:spPr>
          <a:xfrm>
            <a:off x="200516" y="150900"/>
            <a:ext cx="1178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</a:pP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5. Meta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Feature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Insertion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7A7520-F84A-14C9-3715-188296262B6F}"/>
              </a:ext>
            </a:extLst>
          </p:cNvPr>
          <p:cNvSpPr txBox="1"/>
          <p:nvPr/>
        </p:nvSpPr>
        <p:spPr>
          <a:xfrm>
            <a:off x="533400" y="1176867"/>
            <a:ext cx="3491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Calibri" panose="020F0502020204030204" pitchFamily="34" charset="0"/>
                <a:cs typeface="Calibri" panose="020F0502020204030204" pitchFamily="34" charset="0"/>
              </a:rPr>
              <a:t>Statistical Meta Features: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11BC39-B493-E11A-18D1-3A3C6861D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4267" y="1828625"/>
            <a:ext cx="3263020" cy="2447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CBC74A-0612-AB0D-E711-68EA7DBBE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2569" y="2639981"/>
            <a:ext cx="3065364" cy="2299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48E662-EFB9-DC5A-A025-0426F704DD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2993" y="1877843"/>
            <a:ext cx="2790923" cy="20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5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8"/>
          <p:cNvCxnSpPr/>
          <p:nvPr/>
        </p:nvCxnSpPr>
        <p:spPr>
          <a:xfrm rot="10800000" flipH="1">
            <a:off x="0" y="890464"/>
            <a:ext cx="12192000" cy="13500"/>
          </a:xfrm>
          <a:prstGeom prst="straightConnector1">
            <a:avLst/>
          </a:prstGeom>
          <a:noFill/>
          <a:ln w="44450" cap="flat" cmpd="sng">
            <a:solidFill>
              <a:srgbClr val="8C2D1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" name="Google Shape;168;p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pt-P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" name="Google Shape;169;p8"/>
          <p:cNvCxnSpPr/>
          <p:nvPr/>
        </p:nvCxnSpPr>
        <p:spPr>
          <a:xfrm rot="10800000" flipH="1">
            <a:off x="2880852" y="6200977"/>
            <a:ext cx="9311100" cy="23100"/>
          </a:xfrm>
          <a:prstGeom prst="straightConnector1">
            <a:avLst/>
          </a:prstGeom>
          <a:noFill/>
          <a:ln w="44450" cap="flat" cmpd="sng">
            <a:solidFill>
              <a:srgbClr val="8C2D19">
                <a:alpha val="6470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105;g111d89c34d7_0_124">
            <a:extLst>
              <a:ext uri="{FF2B5EF4-FFF2-40B4-BE49-F238E27FC236}">
                <a16:creationId xmlns:a16="http://schemas.microsoft.com/office/drawing/2014/main" id="{0F75C725-524E-5EDC-2A2A-F649EF6FE6AE}"/>
              </a:ext>
            </a:extLst>
          </p:cNvPr>
          <p:cNvSpPr txBox="1"/>
          <p:nvPr/>
        </p:nvSpPr>
        <p:spPr>
          <a:xfrm>
            <a:off x="4024677" y="6352150"/>
            <a:ext cx="75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50"/>
            </a:pP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70;p8">
            <a:extLst>
              <a:ext uri="{FF2B5EF4-FFF2-40B4-BE49-F238E27FC236}">
                <a16:creationId xmlns:a16="http://schemas.microsoft.com/office/drawing/2014/main" id="{2DC47A23-8770-C9C2-15DA-466C2944AAB2}"/>
              </a:ext>
            </a:extLst>
          </p:cNvPr>
          <p:cNvSpPr txBox="1"/>
          <p:nvPr/>
        </p:nvSpPr>
        <p:spPr>
          <a:xfrm>
            <a:off x="200516" y="150900"/>
            <a:ext cx="1178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</a:pP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5. Meta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Feature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Insertion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7A7520-F84A-14C9-3715-188296262B6F}"/>
              </a:ext>
            </a:extLst>
          </p:cNvPr>
          <p:cNvSpPr txBox="1"/>
          <p:nvPr/>
        </p:nvSpPr>
        <p:spPr>
          <a:xfrm>
            <a:off x="533400" y="1176867"/>
            <a:ext cx="4461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Calibri" panose="020F0502020204030204" pitchFamily="34" charset="0"/>
                <a:cs typeface="Calibri" panose="020F0502020204030204" pitchFamily="34" charset="0"/>
              </a:rPr>
              <a:t>Other Meta Features: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DE1B805-0EAC-F8C5-8504-E0010CA1EF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1999035"/>
              </p:ext>
            </p:extLst>
          </p:nvPr>
        </p:nvGraphicFramePr>
        <p:xfrm>
          <a:off x="2880852" y="1705049"/>
          <a:ext cx="6942667" cy="4034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7370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8"/>
          <p:cNvCxnSpPr/>
          <p:nvPr/>
        </p:nvCxnSpPr>
        <p:spPr>
          <a:xfrm rot="10800000" flipH="1">
            <a:off x="0" y="890464"/>
            <a:ext cx="12192000" cy="13500"/>
          </a:xfrm>
          <a:prstGeom prst="straightConnector1">
            <a:avLst/>
          </a:prstGeom>
          <a:noFill/>
          <a:ln w="44450" cap="flat" cmpd="sng">
            <a:solidFill>
              <a:srgbClr val="8C2D1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" name="Google Shape;168;p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pt-P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" name="Google Shape;169;p8"/>
          <p:cNvCxnSpPr/>
          <p:nvPr/>
        </p:nvCxnSpPr>
        <p:spPr>
          <a:xfrm rot="10800000" flipH="1">
            <a:off x="2880852" y="6200977"/>
            <a:ext cx="9311100" cy="23100"/>
          </a:xfrm>
          <a:prstGeom prst="straightConnector1">
            <a:avLst/>
          </a:prstGeom>
          <a:noFill/>
          <a:ln w="44450" cap="flat" cmpd="sng">
            <a:solidFill>
              <a:srgbClr val="8C2D19">
                <a:alpha val="6470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105;g111d89c34d7_0_124">
            <a:extLst>
              <a:ext uri="{FF2B5EF4-FFF2-40B4-BE49-F238E27FC236}">
                <a16:creationId xmlns:a16="http://schemas.microsoft.com/office/drawing/2014/main" id="{0F75C725-524E-5EDC-2A2A-F649EF6FE6AE}"/>
              </a:ext>
            </a:extLst>
          </p:cNvPr>
          <p:cNvSpPr txBox="1"/>
          <p:nvPr/>
        </p:nvSpPr>
        <p:spPr>
          <a:xfrm>
            <a:off x="4024677" y="6352150"/>
            <a:ext cx="75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50"/>
            </a:pP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70;p8">
            <a:extLst>
              <a:ext uri="{FF2B5EF4-FFF2-40B4-BE49-F238E27FC236}">
                <a16:creationId xmlns:a16="http://schemas.microsoft.com/office/drawing/2014/main" id="{2DC47A23-8770-C9C2-15DA-466C2944AAB2}"/>
              </a:ext>
            </a:extLst>
          </p:cNvPr>
          <p:cNvSpPr txBox="1"/>
          <p:nvPr/>
        </p:nvSpPr>
        <p:spPr>
          <a:xfrm>
            <a:off x="200516" y="150900"/>
            <a:ext cx="1178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</a:pP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5. Meta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Feature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Insertion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7A7520-F84A-14C9-3715-188296262B6F}"/>
              </a:ext>
            </a:extLst>
          </p:cNvPr>
          <p:cNvSpPr txBox="1"/>
          <p:nvPr/>
        </p:nvSpPr>
        <p:spPr>
          <a:xfrm>
            <a:off x="533400" y="1176867"/>
            <a:ext cx="4461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Calibri" panose="020F0502020204030204" pitchFamily="34" charset="0"/>
                <a:cs typeface="Calibri" panose="020F0502020204030204" pitchFamily="34" charset="0"/>
              </a:rPr>
              <a:t>Impact of Meta-Insertion: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8955254-FA2D-984A-E0D5-9C2AFE1D9F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4338247"/>
              </p:ext>
            </p:extLst>
          </p:nvPr>
        </p:nvGraphicFramePr>
        <p:xfrm>
          <a:off x="956733" y="1771754"/>
          <a:ext cx="10083800" cy="3226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153598C-EB43-7507-24E5-536154DC8432}"/>
              </a:ext>
            </a:extLst>
          </p:cNvPr>
          <p:cNvSpPr txBox="1"/>
          <p:nvPr/>
        </p:nvSpPr>
        <p:spPr>
          <a:xfrm>
            <a:off x="956733" y="5105401"/>
            <a:ext cx="1008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Meta-integration should be looked at on a column-by-column basis first, looking at the impact that change will have on the rest of the generation later. Especially on generation processes with synthetic dataset outputs of higher dimensionality.</a:t>
            </a:r>
            <a:endParaRPr lang="en-P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433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Google Shape;290;p12"/>
          <p:cNvCxnSpPr/>
          <p:nvPr/>
        </p:nvCxnSpPr>
        <p:spPr>
          <a:xfrm rot="10800000" flipH="1">
            <a:off x="0" y="890464"/>
            <a:ext cx="12192000" cy="13500"/>
          </a:xfrm>
          <a:prstGeom prst="straightConnector1">
            <a:avLst/>
          </a:prstGeom>
          <a:noFill/>
          <a:ln w="44450" cap="flat" cmpd="sng">
            <a:solidFill>
              <a:srgbClr val="8C2D1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1" name="Google Shape;291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pt-P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2" name="Google Shape;292;p12"/>
          <p:cNvCxnSpPr/>
          <p:nvPr/>
        </p:nvCxnSpPr>
        <p:spPr>
          <a:xfrm rot="10800000" flipH="1">
            <a:off x="2880852" y="6200977"/>
            <a:ext cx="9311100" cy="23100"/>
          </a:xfrm>
          <a:prstGeom prst="straightConnector1">
            <a:avLst/>
          </a:prstGeom>
          <a:noFill/>
          <a:ln w="44450" cap="flat" cmpd="sng">
            <a:solidFill>
              <a:srgbClr val="8C2D19">
                <a:alpha val="6470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3" name="Google Shape;293;p12"/>
          <p:cNvSpPr txBox="1"/>
          <p:nvPr/>
        </p:nvSpPr>
        <p:spPr>
          <a:xfrm>
            <a:off x="200516" y="150900"/>
            <a:ext cx="1178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</a:pP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6.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Conclusions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" name="Google Shape;105;g111d89c34d7_0_124">
            <a:extLst>
              <a:ext uri="{FF2B5EF4-FFF2-40B4-BE49-F238E27FC236}">
                <a16:creationId xmlns:a16="http://schemas.microsoft.com/office/drawing/2014/main" id="{99920A2B-76F7-68DE-43F3-A97CBC6202A1}"/>
              </a:ext>
            </a:extLst>
          </p:cNvPr>
          <p:cNvSpPr txBox="1"/>
          <p:nvPr/>
        </p:nvSpPr>
        <p:spPr>
          <a:xfrm>
            <a:off x="4024677" y="6352150"/>
            <a:ext cx="75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50"/>
            </a:pP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95;p12">
            <a:extLst>
              <a:ext uri="{FF2B5EF4-FFF2-40B4-BE49-F238E27FC236}">
                <a16:creationId xmlns:a16="http://schemas.microsoft.com/office/drawing/2014/main" id="{D1004E1E-67F9-09AD-97CF-20061D3BE886}"/>
              </a:ext>
            </a:extLst>
          </p:cNvPr>
          <p:cNvSpPr txBox="1"/>
          <p:nvPr/>
        </p:nvSpPr>
        <p:spPr>
          <a:xfrm>
            <a:off x="1102377" y="2567241"/>
            <a:ext cx="104841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We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developed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tool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using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pyfme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library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help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us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extract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many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meta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generated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datasets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possible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allowing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vast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options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lvl="0"/>
            <a:endParaRPr lang="pt-PT"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Inclusion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meta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generation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complicated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subject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While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inclusion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possible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should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be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looked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at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care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spetially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bigger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datasets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g111d89c34d7_0_124"/>
          <p:cNvCxnSpPr/>
          <p:nvPr/>
        </p:nvCxnSpPr>
        <p:spPr>
          <a:xfrm rot="10800000" flipH="1">
            <a:off x="0" y="890464"/>
            <a:ext cx="12192000" cy="13500"/>
          </a:xfrm>
          <a:prstGeom prst="straightConnector1">
            <a:avLst/>
          </a:prstGeom>
          <a:noFill/>
          <a:ln w="44450" cap="flat" cmpd="sng">
            <a:solidFill>
              <a:srgbClr val="8C2D1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2" name="Google Shape;102;g111d89c34d7_0_1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pt-P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" name="Google Shape;103;g111d89c34d7_0_124"/>
          <p:cNvCxnSpPr/>
          <p:nvPr/>
        </p:nvCxnSpPr>
        <p:spPr>
          <a:xfrm rot="10800000" flipH="1">
            <a:off x="2880852" y="6200977"/>
            <a:ext cx="9311100" cy="23100"/>
          </a:xfrm>
          <a:prstGeom prst="straightConnector1">
            <a:avLst/>
          </a:prstGeom>
          <a:noFill/>
          <a:ln w="44450" cap="flat" cmpd="sng">
            <a:solidFill>
              <a:srgbClr val="8C2D19">
                <a:alpha val="6431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" name="Google Shape;104;g111d89c34d7_0_124"/>
          <p:cNvSpPr txBox="1"/>
          <p:nvPr/>
        </p:nvSpPr>
        <p:spPr>
          <a:xfrm>
            <a:off x="200516" y="150900"/>
            <a:ext cx="1178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</a:pP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1.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Introduction</a:t>
            </a: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06" name="Google Shape;106;g111d89c34d7_0_124"/>
          <p:cNvSpPr/>
          <p:nvPr/>
        </p:nvSpPr>
        <p:spPr>
          <a:xfrm>
            <a:off x="3561250" y="3202250"/>
            <a:ext cx="1513200" cy="1557900"/>
          </a:xfrm>
          <a:prstGeom prst="ellipse">
            <a:avLst/>
          </a:prstGeom>
          <a:solidFill>
            <a:srgbClr val="E7E6E6"/>
          </a:solidFill>
          <a:ln w="9525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/>
              <a:t>Real Data</a:t>
            </a:r>
            <a:endParaRPr sz="2000"/>
          </a:p>
        </p:txBody>
      </p:sp>
      <p:sp>
        <p:nvSpPr>
          <p:cNvPr id="107" name="Google Shape;107;g111d89c34d7_0_124"/>
          <p:cNvSpPr txBox="1"/>
          <p:nvPr/>
        </p:nvSpPr>
        <p:spPr>
          <a:xfrm>
            <a:off x="5887550" y="2919200"/>
            <a:ext cx="27432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Scarce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Expensive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Not readily Available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g111d89c34d7_0_124"/>
          <p:cNvSpPr/>
          <p:nvPr/>
        </p:nvSpPr>
        <p:spPr>
          <a:xfrm>
            <a:off x="5390550" y="2824000"/>
            <a:ext cx="2996700" cy="2261100"/>
          </a:xfrm>
          <a:prstGeom prst="bracePair">
            <a:avLst/>
          </a:prstGeom>
          <a:noFill/>
          <a:ln w="9525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11d89c34d7_0_124"/>
          <p:cNvSpPr txBox="1"/>
          <p:nvPr/>
        </p:nvSpPr>
        <p:spPr>
          <a:xfrm>
            <a:off x="776350" y="1540000"/>
            <a:ext cx="10628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>
                <a:latin typeface="Calibri"/>
                <a:ea typeface="Calibri"/>
                <a:cs typeface="Calibri"/>
                <a:sym typeface="Calibri"/>
              </a:rPr>
              <a:t>Dataset is a term used to describe a collection of data. A small dataset is also insufficient to produce an accurate prediction model.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111d89c34d7_0_124"/>
          <p:cNvSpPr txBox="1"/>
          <p:nvPr/>
        </p:nvSpPr>
        <p:spPr>
          <a:xfrm>
            <a:off x="3012450" y="5396125"/>
            <a:ext cx="6167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>
                <a:latin typeface="Calibri"/>
                <a:ea typeface="Calibri"/>
                <a:cs typeface="Calibri"/>
                <a:sym typeface="Calibri"/>
              </a:rPr>
              <a:t>Synthetic datasets are excellent alternatives </a:t>
            </a:r>
            <a:r>
              <a:rPr lang="pt-PT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</a:t>
            </a:r>
            <a:r>
              <a:rPr lang="pt-PT" sz="20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5;g111d89c34d7_0_124">
            <a:extLst>
              <a:ext uri="{FF2B5EF4-FFF2-40B4-BE49-F238E27FC236}">
                <a16:creationId xmlns:a16="http://schemas.microsoft.com/office/drawing/2014/main" id="{EC99C9BE-A21C-2E6B-7CC9-710256717A44}"/>
              </a:ext>
            </a:extLst>
          </p:cNvPr>
          <p:cNvSpPr txBox="1"/>
          <p:nvPr/>
        </p:nvSpPr>
        <p:spPr>
          <a:xfrm>
            <a:off x="4024677" y="6352150"/>
            <a:ext cx="75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50"/>
            </a:pP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4D7DBB-32CE-92BB-A50E-D469174E08CC}"/>
              </a:ext>
            </a:extLst>
          </p:cNvPr>
          <p:cNvSpPr txBox="1"/>
          <p:nvPr/>
        </p:nvSpPr>
        <p:spPr>
          <a:xfrm>
            <a:off x="244716" y="5901473"/>
            <a:ext cx="116916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[2]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Anantrasirichai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, N.,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Biggs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, J., Albino, F.,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Bull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, D. (2019). A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deep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approach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detecting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volcano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deformation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satellite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imagery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datasets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Remote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Sensing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, 230:111179</a:t>
            </a:r>
          </a:p>
        </p:txBody>
      </p:sp>
    </p:spTree>
    <p:extLst>
      <p:ext uri="{BB962C8B-B14F-4D97-AF65-F5344CB8AC3E}">
        <p14:creationId xmlns:p14="http://schemas.microsoft.com/office/powerpoint/2010/main" val="3477396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Google Shape;290;p12"/>
          <p:cNvCxnSpPr/>
          <p:nvPr/>
        </p:nvCxnSpPr>
        <p:spPr>
          <a:xfrm rot="10800000" flipH="1">
            <a:off x="0" y="890464"/>
            <a:ext cx="12192000" cy="13500"/>
          </a:xfrm>
          <a:prstGeom prst="straightConnector1">
            <a:avLst/>
          </a:prstGeom>
          <a:noFill/>
          <a:ln w="44450" cap="flat" cmpd="sng">
            <a:solidFill>
              <a:srgbClr val="8C2D1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1" name="Google Shape;291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pt-P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2" name="Google Shape;292;p12"/>
          <p:cNvCxnSpPr/>
          <p:nvPr/>
        </p:nvCxnSpPr>
        <p:spPr>
          <a:xfrm rot="10800000" flipH="1">
            <a:off x="2880852" y="6200977"/>
            <a:ext cx="9311100" cy="23100"/>
          </a:xfrm>
          <a:prstGeom prst="straightConnector1">
            <a:avLst/>
          </a:prstGeom>
          <a:noFill/>
          <a:ln w="44450" cap="flat" cmpd="sng">
            <a:solidFill>
              <a:srgbClr val="8C2D19">
                <a:alpha val="6470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3" name="Google Shape;293;p12"/>
          <p:cNvSpPr txBox="1"/>
          <p:nvPr/>
        </p:nvSpPr>
        <p:spPr>
          <a:xfrm>
            <a:off x="200516" y="150900"/>
            <a:ext cx="1178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</a:pP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7. Future Works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95" name="Google Shape;295;p12"/>
          <p:cNvSpPr txBox="1"/>
          <p:nvPr/>
        </p:nvSpPr>
        <p:spPr>
          <a:xfrm>
            <a:off x="1157220" y="2105455"/>
            <a:ext cx="10484100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After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concluding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this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study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are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possible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paths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to evolve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Transform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SNOOKER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into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a web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service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Improve meta-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extractor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tool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allow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for more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calculations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(ex.: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allow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missing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values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more file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types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Imporvements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to UI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UX.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More POC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studies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meta-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inclusion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eventual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development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SNOOKER.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5;g111d89c34d7_0_124">
            <a:extLst>
              <a:ext uri="{FF2B5EF4-FFF2-40B4-BE49-F238E27FC236}">
                <a16:creationId xmlns:a16="http://schemas.microsoft.com/office/drawing/2014/main" id="{99920A2B-76F7-68DE-43F3-A97CBC6202A1}"/>
              </a:ext>
            </a:extLst>
          </p:cNvPr>
          <p:cNvSpPr txBox="1"/>
          <p:nvPr/>
        </p:nvSpPr>
        <p:spPr>
          <a:xfrm>
            <a:off x="4024677" y="6352150"/>
            <a:ext cx="75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50"/>
            </a:pP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1901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30708"/>
            <a:ext cx="12192000" cy="2509997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000"/>
            </a:pPr>
            <a:r>
              <a:rPr lang="pt-PT" sz="4000" b="1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Meta </a:t>
            </a:r>
            <a:r>
              <a:rPr lang="pt-PT" sz="4000" b="1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Feature</a:t>
            </a:r>
            <a:r>
              <a:rPr lang="pt-PT" sz="4000" b="1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4000" b="1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classification</a:t>
            </a:r>
            <a:r>
              <a:rPr lang="pt-PT" sz="4000" b="1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4000" b="1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and</a:t>
            </a:r>
            <a:r>
              <a:rPr lang="pt-PT" sz="4000" b="1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4000" b="1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insertion</a:t>
            </a:r>
            <a:r>
              <a:rPr lang="pt-PT" sz="4000" b="1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4000" b="1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on</a:t>
            </a:r>
            <a:r>
              <a:rPr lang="pt-PT" sz="4000" b="1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a </a:t>
            </a:r>
            <a:r>
              <a:rPr lang="pt-PT" sz="4000" b="1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Synthetic</a:t>
            </a:r>
            <a:r>
              <a:rPr lang="pt-PT" sz="4000" b="1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4000" b="1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dataset</a:t>
            </a:r>
            <a:r>
              <a:rPr lang="pt-PT" sz="4000" b="1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4000" b="1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generation</a:t>
            </a:r>
            <a:r>
              <a:rPr lang="pt-PT" sz="4000" b="1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pt-PT" sz="4000" b="1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process</a:t>
            </a:r>
            <a:r>
              <a:rPr lang="pt-PT" sz="4000" b="1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4000" b="1" i="0" u="none" strike="noStrike" cap="none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cxnSp>
        <p:nvCxnSpPr>
          <p:cNvPr id="89" name="Google Shape;89;p1"/>
          <p:cNvCxnSpPr/>
          <p:nvPr/>
        </p:nvCxnSpPr>
        <p:spPr>
          <a:xfrm rot="10800000" flipH="1">
            <a:off x="-13252" y="2585825"/>
            <a:ext cx="12192000" cy="13617"/>
          </a:xfrm>
          <a:prstGeom prst="straightConnector1">
            <a:avLst/>
          </a:prstGeom>
          <a:noFill/>
          <a:ln w="1143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47" y="5903201"/>
            <a:ext cx="2743910" cy="9520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"/>
          <p:cNvCxnSpPr/>
          <p:nvPr/>
        </p:nvCxnSpPr>
        <p:spPr>
          <a:xfrm rot="10800000" flipH="1">
            <a:off x="2880852" y="6008550"/>
            <a:ext cx="9311148" cy="23023"/>
          </a:xfrm>
          <a:prstGeom prst="straightConnector1">
            <a:avLst/>
          </a:prstGeom>
          <a:noFill/>
          <a:ln w="44450" cap="flat" cmpd="sng">
            <a:solidFill>
              <a:srgbClr val="8C2D19">
                <a:alpha val="6392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 t="-1" r="585" b="-1"/>
          <a:stretch/>
        </p:blipFill>
        <p:spPr>
          <a:xfrm>
            <a:off x="-13251" y="2523249"/>
            <a:ext cx="12160604" cy="18180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/>
        </p:nvSpPr>
        <p:spPr>
          <a:xfrm>
            <a:off x="3663125" y="3215475"/>
            <a:ext cx="7746600" cy="23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pt-PT" sz="24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João Carlos Fonseca Pina de Lemos - 201000660</a:t>
            </a:r>
            <a:endParaRPr sz="2400" b="0" i="0" u="none" strike="noStrike" cap="none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endParaRPr sz="2400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endParaRPr sz="2400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pt-PT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Supervisor : Daniel Castro Silva</a:t>
            </a:r>
            <a:endParaRPr sz="2400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pt-PT" sz="2400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Co-Supervisor</a:t>
            </a:r>
            <a:r>
              <a:rPr lang="pt-PT" sz="24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: Leonardo Ferreira</a:t>
            </a:r>
            <a:endParaRPr sz="2400" dirty="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9885883" y="5410337"/>
            <a:ext cx="1523842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July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26, 2022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91;p1">
            <a:extLst>
              <a:ext uri="{FF2B5EF4-FFF2-40B4-BE49-F238E27FC236}">
                <a16:creationId xmlns:a16="http://schemas.microsoft.com/office/drawing/2014/main" id="{2F912D2E-A371-FEC0-1318-A2660C60F300}"/>
              </a:ext>
            </a:extLst>
          </p:cNvPr>
          <p:cNvSpPr txBox="1"/>
          <p:nvPr/>
        </p:nvSpPr>
        <p:spPr>
          <a:xfrm>
            <a:off x="4689241" y="6195934"/>
            <a:ext cx="68147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r>
              <a:rPr lang="pt-PT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Master in </a:t>
            </a:r>
            <a:r>
              <a:rPr lang="pt-PT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Informatics</a:t>
            </a:r>
            <a:r>
              <a:rPr lang="pt-PT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Computing</a:t>
            </a:r>
            <a:r>
              <a:rPr lang="pt-PT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Engineering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0459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g111d89c34d7_0_1048"/>
          <p:cNvCxnSpPr/>
          <p:nvPr/>
        </p:nvCxnSpPr>
        <p:spPr>
          <a:xfrm rot="10800000" flipH="1">
            <a:off x="0" y="890464"/>
            <a:ext cx="12192000" cy="13500"/>
          </a:xfrm>
          <a:prstGeom prst="straightConnector1">
            <a:avLst/>
          </a:prstGeom>
          <a:noFill/>
          <a:ln w="44450" cap="flat" cmpd="sng">
            <a:solidFill>
              <a:srgbClr val="8C2D1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g111d89c34d7_0_10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pt-P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" name="Google Shape;118;g111d89c34d7_0_1048"/>
          <p:cNvCxnSpPr/>
          <p:nvPr/>
        </p:nvCxnSpPr>
        <p:spPr>
          <a:xfrm rot="10800000" flipH="1">
            <a:off x="2880852" y="6200977"/>
            <a:ext cx="9311100" cy="23100"/>
          </a:xfrm>
          <a:prstGeom prst="straightConnector1">
            <a:avLst/>
          </a:prstGeom>
          <a:noFill/>
          <a:ln w="44450" cap="flat" cmpd="sng">
            <a:solidFill>
              <a:srgbClr val="8C2D19">
                <a:alpha val="6431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" name="Google Shape;119;g111d89c34d7_0_1048"/>
          <p:cNvSpPr txBox="1"/>
          <p:nvPr/>
        </p:nvSpPr>
        <p:spPr>
          <a:xfrm>
            <a:off x="200516" y="150900"/>
            <a:ext cx="1178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</a:pPr>
            <a:r>
              <a:rPr lang="pt-PT" sz="36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1. Introduction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121" name="Google Shape;121;g111d89c34d7_0_1048"/>
          <p:cNvCxnSpPr>
            <a:stCxn id="122" idx="2"/>
            <a:endCxn id="123" idx="0"/>
          </p:cNvCxnSpPr>
          <p:nvPr/>
        </p:nvCxnSpPr>
        <p:spPr>
          <a:xfrm rot="-5400000" flipH="1">
            <a:off x="3283212" y="1179684"/>
            <a:ext cx="1146300" cy="26325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24" name="Google Shape;124;g111d89c34d7_0_1048"/>
          <p:cNvCxnSpPr>
            <a:stCxn id="125" idx="0"/>
            <a:endCxn id="122" idx="2"/>
          </p:cNvCxnSpPr>
          <p:nvPr/>
        </p:nvCxnSpPr>
        <p:spPr>
          <a:xfrm rot="-5400000">
            <a:off x="1967262" y="2495601"/>
            <a:ext cx="1146300" cy="6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2" name="Google Shape;122;g111d89c34d7_0_1048"/>
          <p:cNvSpPr txBox="1"/>
          <p:nvPr/>
        </p:nvSpPr>
        <p:spPr>
          <a:xfrm>
            <a:off x="1359912" y="1434384"/>
            <a:ext cx="2360400" cy="4884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dirty="0" err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Synthetic</a:t>
            </a:r>
            <a:r>
              <a:rPr lang="pt-PT" sz="2000" dirty="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2000" dirty="0" err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Datasets</a:t>
            </a:r>
            <a:endParaRPr sz="2000" dirty="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g111d89c34d7_0_1048"/>
          <p:cNvSpPr txBox="1"/>
          <p:nvPr/>
        </p:nvSpPr>
        <p:spPr>
          <a:xfrm>
            <a:off x="1514712" y="3069051"/>
            <a:ext cx="2050800" cy="4884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Cyber Security</a:t>
            </a:r>
            <a:endParaRPr sz="2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g111d89c34d7_0_1048"/>
          <p:cNvSpPr txBox="1"/>
          <p:nvPr/>
        </p:nvSpPr>
        <p:spPr>
          <a:xfrm>
            <a:off x="4147237" y="3069051"/>
            <a:ext cx="2050800" cy="4884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HealthCare</a:t>
            </a:r>
            <a:endParaRPr sz="2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g111d89c34d7_0_1048"/>
          <p:cNvSpPr txBox="1"/>
          <p:nvPr/>
        </p:nvSpPr>
        <p:spPr>
          <a:xfrm>
            <a:off x="6779762" y="3069063"/>
            <a:ext cx="2050800" cy="4884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Education</a:t>
            </a:r>
            <a:endParaRPr sz="2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7" name="Google Shape;127;g111d89c34d7_0_1048"/>
          <p:cNvCxnSpPr>
            <a:stCxn id="122" idx="2"/>
            <a:endCxn id="126" idx="0"/>
          </p:cNvCxnSpPr>
          <p:nvPr/>
        </p:nvCxnSpPr>
        <p:spPr>
          <a:xfrm rot="-5400000" flipH="1">
            <a:off x="4599462" y="-136566"/>
            <a:ext cx="1146300" cy="52650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8" name="Google Shape;128;g111d89c34d7_0_1048"/>
          <p:cNvSpPr txBox="1"/>
          <p:nvPr/>
        </p:nvSpPr>
        <p:spPr>
          <a:xfrm>
            <a:off x="8561687" y="4285013"/>
            <a:ext cx="2050800" cy="4884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Simulation</a:t>
            </a:r>
            <a:endParaRPr sz="2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9" name="Google Shape;129;g111d89c34d7_0_1048"/>
          <p:cNvCxnSpPr>
            <a:stCxn id="122" idx="2"/>
            <a:endCxn id="128" idx="0"/>
          </p:cNvCxnSpPr>
          <p:nvPr/>
        </p:nvCxnSpPr>
        <p:spPr>
          <a:xfrm rot="-5400000" flipH="1">
            <a:off x="4882512" y="-419616"/>
            <a:ext cx="2362200" cy="7047000"/>
          </a:xfrm>
          <a:prstGeom prst="bentConnector3">
            <a:avLst>
              <a:gd name="adj1" fmla="val 24292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0" name="Google Shape;130;g111d89c34d7_0_1048"/>
          <p:cNvSpPr txBox="1"/>
          <p:nvPr/>
        </p:nvSpPr>
        <p:spPr>
          <a:xfrm>
            <a:off x="2830962" y="4285001"/>
            <a:ext cx="2050800" cy="4884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Business</a:t>
            </a:r>
            <a:endParaRPr sz="2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g111d89c34d7_0_1048"/>
          <p:cNvSpPr txBox="1"/>
          <p:nvPr/>
        </p:nvSpPr>
        <p:spPr>
          <a:xfrm>
            <a:off x="5509512" y="4285001"/>
            <a:ext cx="2050800" cy="4884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Finance</a:t>
            </a:r>
            <a:endParaRPr sz="2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" name="Google Shape;132;g111d89c34d7_0_1048"/>
          <p:cNvCxnSpPr>
            <a:stCxn id="122" idx="2"/>
            <a:endCxn id="130" idx="0"/>
          </p:cNvCxnSpPr>
          <p:nvPr/>
        </p:nvCxnSpPr>
        <p:spPr>
          <a:xfrm rot="-5400000" flipH="1">
            <a:off x="2017212" y="2445684"/>
            <a:ext cx="2362200" cy="1316400"/>
          </a:xfrm>
          <a:prstGeom prst="bentConnector3">
            <a:avLst>
              <a:gd name="adj1" fmla="val 24197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3" name="Google Shape;133;g111d89c34d7_0_1048"/>
          <p:cNvCxnSpPr>
            <a:stCxn id="122" idx="2"/>
            <a:endCxn id="131" idx="0"/>
          </p:cNvCxnSpPr>
          <p:nvPr/>
        </p:nvCxnSpPr>
        <p:spPr>
          <a:xfrm rot="-5400000" flipH="1">
            <a:off x="3356412" y="1106484"/>
            <a:ext cx="2362200" cy="3994800"/>
          </a:xfrm>
          <a:prstGeom prst="bentConnector3">
            <a:avLst>
              <a:gd name="adj1" fmla="val 24292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4" name="Google Shape;134;g111d89c34d7_0_1048"/>
          <p:cNvSpPr txBox="1"/>
          <p:nvPr/>
        </p:nvSpPr>
        <p:spPr>
          <a:xfrm>
            <a:off x="1467312" y="2992834"/>
            <a:ext cx="60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Calibri"/>
                <a:ea typeface="Calibri"/>
                <a:cs typeface="Calibri"/>
                <a:sym typeface="Calibri"/>
              </a:rPr>
              <a:t>[5]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111d89c34d7_0_1048"/>
          <p:cNvSpPr txBox="1"/>
          <p:nvPr/>
        </p:nvSpPr>
        <p:spPr>
          <a:xfrm>
            <a:off x="4123525" y="2992834"/>
            <a:ext cx="60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Calibri"/>
                <a:ea typeface="Calibri"/>
                <a:cs typeface="Calibri"/>
                <a:sym typeface="Calibri"/>
              </a:rPr>
              <a:t>[6]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111d89c34d7_0_1048"/>
          <p:cNvSpPr txBox="1"/>
          <p:nvPr/>
        </p:nvSpPr>
        <p:spPr>
          <a:xfrm>
            <a:off x="6779762" y="2992834"/>
            <a:ext cx="60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Calibri"/>
                <a:ea typeface="Calibri"/>
                <a:cs typeface="Calibri"/>
                <a:sym typeface="Calibri"/>
              </a:rPr>
              <a:t>[7]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111d89c34d7_0_1048"/>
          <p:cNvSpPr txBox="1"/>
          <p:nvPr/>
        </p:nvSpPr>
        <p:spPr>
          <a:xfrm>
            <a:off x="2763162" y="4205934"/>
            <a:ext cx="60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Calibri"/>
                <a:ea typeface="Calibri"/>
                <a:cs typeface="Calibri"/>
                <a:sym typeface="Calibri"/>
              </a:rPr>
              <a:t>[8]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111d89c34d7_0_1048"/>
          <p:cNvSpPr txBox="1"/>
          <p:nvPr/>
        </p:nvSpPr>
        <p:spPr>
          <a:xfrm>
            <a:off x="5441412" y="4205934"/>
            <a:ext cx="60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Calibri"/>
                <a:ea typeface="Calibri"/>
                <a:cs typeface="Calibri"/>
                <a:sym typeface="Calibri"/>
              </a:rPr>
              <a:t>[9]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111d89c34d7_0_1048"/>
          <p:cNvSpPr txBox="1"/>
          <p:nvPr/>
        </p:nvSpPr>
        <p:spPr>
          <a:xfrm>
            <a:off x="8502412" y="4205934"/>
            <a:ext cx="60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Calibri"/>
                <a:ea typeface="Calibri"/>
                <a:cs typeface="Calibri"/>
                <a:sym typeface="Calibri"/>
              </a:rPr>
              <a:t>[10]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5;g111d89c34d7_0_124">
            <a:extLst>
              <a:ext uri="{FF2B5EF4-FFF2-40B4-BE49-F238E27FC236}">
                <a16:creationId xmlns:a16="http://schemas.microsoft.com/office/drawing/2014/main" id="{A64ACFC5-A812-9B63-8666-4FEE1D4F47EA}"/>
              </a:ext>
            </a:extLst>
          </p:cNvPr>
          <p:cNvSpPr txBox="1"/>
          <p:nvPr/>
        </p:nvSpPr>
        <p:spPr>
          <a:xfrm>
            <a:off x="4024677" y="6352150"/>
            <a:ext cx="75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50"/>
            </a:pP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F59E5-4D6B-593D-8D55-65DA6F2BD3B6}"/>
              </a:ext>
            </a:extLst>
          </p:cNvPr>
          <p:cNvSpPr txBox="1"/>
          <p:nvPr/>
        </p:nvSpPr>
        <p:spPr>
          <a:xfrm>
            <a:off x="269245" y="4844029"/>
            <a:ext cx="11714671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[5] -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O’Shaughnessy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, S., &amp; Gray, G. (2011).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generator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tool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generating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log files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containing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attack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signatures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International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Journal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Ambient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Computing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Intelligence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(IJACI), 3(2), 64-76.</a:t>
            </a:r>
          </a:p>
          <a:p>
            <a:pPr>
              <a:defRPr/>
            </a:pP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[6] -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Dahmen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, J., &amp; Cook, D. (2019).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SynSys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: A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data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healthcare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applications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Sensors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, 19(5), 1181.</a:t>
            </a:r>
          </a:p>
          <a:p>
            <a:pPr>
              <a:defRPr/>
            </a:pP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[7] - Chung, J. Y., &amp; Lee, S. (2019).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Dropout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early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warning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systems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high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school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machine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Children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Youth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Services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, 96, 346-353.</a:t>
            </a:r>
          </a:p>
          <a:p>
            <a:pPr>
              <a:defRPr/>
            </a:pP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[8] -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Mehdiyev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, N.,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Evermann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, J., &amp;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Fettke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, P. (2017,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July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). A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multi-stage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deep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approach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for business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prediction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. In 2017 IEEE 19th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conference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business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informatics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(CBI) (Vol. 1, pp. 119-128). IEEE.</a:t>
            </a:r>
          </a:p>
          <a:p>
            <a:pPr>
              <a:defRPr/>
            </a:pP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[9] -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Uthayakumar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, J.,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Metawa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, N., Shankar, K., &amp;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Lakshmanaprabu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, S. K. (2020).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Intelligent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hybrid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for financial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crisis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prediction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machine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techniques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Systems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e-Business Management, 18(4), 617-645.</a:t>
            </a:r>
          </a:p>
          <a:p>
            <a:pPr>
              <a:defRPr/>
            </a:pP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[10] -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Kar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, A.,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Prakash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, A.,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Liu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, M. Y.,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Cameracci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, E., Yuan, J.,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Rusiniak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, M., ... &amp;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Fidler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, S. (2019). Meta-sim: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datasets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. In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Proceedings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IEEE/CVF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International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Conference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000" dirty="0" err="1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r>
              <a:rPr lang="pt-PT" sz="1000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 (pp. 4551-4560).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pt-PT" sz="1400" dirty="0">
              <a:solidFill>
                <a:srgbClr val="85858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6"/>
          <p:cNvCxnSpPr/>
          <p:nvPr/>
        </p:nvCxnSpPr>
        <p:spPr>
          <a:xfrm rot="10800000" flipH="1">
            <a:off x="0" y="890464"/>
            <a:ext cx="12192000" cy="13500"/>
          </a:xfrm>
          <a:prstGeom prst="straightConnector1">
            <a:avLst/>
          </a:prstGeom>
          <a:noFill/>
          <a:ln w="44450" cap="flat" cmpd="sng">
            <a:solidFill>
              <a:srgbClr val="8C2D1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pt-P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" name="Google Shape;147;p6"/>
          <p:cNvCxnSpPr/>
          <p:nvPr/>
        </p:nvCxnSpPr>
        <p:spPr>
          <a:xfrm rot="10800000" flipH="1">
            <a:off x="2880852" y="6200977"/>
            <a:ext cx="9311100" cy="23100"/>
          </a:xfrm>
          <a:prstGeom prst="straightConnector1">
            <a:avLst/>
          </a:prstGeom>
          <a:noFill/>
          <a:ln w="44450" cap="flat" cmpd="sng">
            <a:solidFill>
              <a:srgbClr val="8C2D19">
                <a:alpha val="6470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9" name="Google Shape;149;p6"/>
          <p:cNvSpPr txBox="1"/>
          <p:nvPr/>
        </p:nvSpPr>
        <p:spPr>
          <a:xfrm>
            <a:off x="200516" y="150900"/>
            <a:ext cx="1178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</a:pP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1.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Introduction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703175" y="1492900"/>
            <a:ext cx="46743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datasets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a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valid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use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Machine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datasets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are a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growing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subject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lot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left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to explore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6"/>
          <p:cNvSpPr txBox="1"/>
          <p:nvPr/>
        </p:nvSpPr>
        <p:spPr>
          <a:xfrm>
            <a:off x="6270167" y="5509522"/>
            <a:ext cx="508363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>
                <a:latin typeface="Calibri"/>
                <a:ea typeface="Calibri"/>
                <a:cs typeface="Calibri"/>
                <a:sym typeface="Calibri"/>
              </a:rPr>
              <a:t>Papers</a:t>
            </a:r>
            <a:r>
              <a:rPr lang="pt-PT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latin typeface="Calibri"/>
                <a:ea typeface="Calibri"/>
                <a:cs typeface="Calibri"/>
                <a:sym typeface="Calibri"/>
              </a:rPr>
              <a:t>datasets</a:t>
            </a:r>
            <a:r>
              <a:rPr lang="pt-PT" dirty="0"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pt-PT" dirty="0" err="1">
                <a:latin typeface="Calibri"/>
                <a:ea typeface="Calibri"/>
                <a:cs typeface="Calibri"/>
                <a:sym typeface="Calibri"/>
              </a:rPr>
              <a:t>Scopus</a:t>
            </a:r>
            <a:r>
              <a:rPr lang="pt-PT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PT" dirty="0">
                <a:latin typeface="Calibri"/>
                <a:ea typeface="Calibri"/>
                <a:cs typeface="Calibri"/>
                <a:sym typeface="Calibri"/>
              </a:rPr>
              <a:t> 2000 to </a:t>
            </a:r>
            <a:r>
              <a:rPr lang="pt-PT" dirty="0" err="1">
                <a:latin typeface="Calibri"/>
                <a:ea typeface="Calibri"/>
                <a:cs typeface="Calibri"/>
                <a:sym typeface="Calibri"/>
              </a:rPr>
              <a:t>July</a:t>
            </a:r>
            <a:r>
              <a:rPr lang="pt-PT" dirty="0">
                <a:latin typeface="Calibri"/>
                <a:ea typeface="Calibri"/>
                <a:cs typeface="Calibri"/>
                <a:sym typeface="Calibri"/>
              </a:rPr>
              <a:t> 2022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5;g111d89c34d7_0_124">
            <a:extLst>
              <a:ext uri="{FF2B5EF4-FFF2-40B4-BE49-F238E27FC236}">
                <a16:creationId xmlns:a16="http://schemas.microsoft.com/office/drawing/2014/main" id="{27952D00-523E-FA71-92A0-F75847503806}"/>
              </a:ext>
            </a:extLst>
          </p:cNvPr>
          <p:cNvSpPr txBox="1"/>
          <p:nvPr/>
        </p:nvSpPr>
        <p:spPr>
          <a:xfrm>
            <a:off x="4024677" y="6352150"/>
            <a:ext cx="75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50"/>
            </a:pP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2C90A31-E343-06CE-9C93-5DEA3A26E4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5903728"/>
              </p:ext>
            </p:extLst>
          </p:nvPr>
        </p:nvGraphicFramePr>
        <p:xfrm>
          <a:off x="5739106" y="1629384"/>
          <a:ext cx="5742987" cy="3752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g111d89c34d7_0_73"/>
          <p:cNvCxnSpPr/>
          <p:nvPr/>
        </p:nvCxnSpPr>
        <p:spPr>
          <a:xfrm rot="10800000" flipH="1">
            <a:off x="0" y="890464"/>
            <a:ext cx="12192000" cy="13500"/>
          </a:xfrm>
          <a:prstGeom prst="straightConnector1">
            <a:avLst/>
          </a:prstGeom>
          <a:noFill/>
          <a:ln w="44450" cap="flat" cmpd="sng">
            <a:solidFill>
              <a:srgbClr val="8C2D1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8" name="Google Shape;158;g111d89c34d7_0_7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pt-P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" name="Google Shape;159;g111d89c34d7_0_73"/>
          <p:cNvCxnSpPr/>
          <p:nvPr/>
        </p:nvCxnSpPr>
        <p:spPr>
          <a:xfrm rot="10800000" flipH="1">
            <a:off x="2880852" y="6200977"/>
            <a:ext cx="9311100" cy="23100"/>
          </a:xfrm>
          <a:prstGeom prst="straightConnector1">
            <a:avLst/>
          </a:prstGeom>
          <a:noFill/>
          <a:ln w="44450" cap="flat" cmpd="sng">
            <a:solidFill>
              <a:srgbClr val="8C2D19">
                <a:alpha val="64709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1" name="Google Shape;161;g111d89c34d7_0_73"/>
          <p:cNvSpPr txBox="1"/>
          <p:nvPr/>
        </p:nvSpPr>
        <p:spPr>
          <a:xfrm>
            <a:off x="200516" y="150900"/>
            <a:ext cx="1178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</a:pPr>
            <a:r>
              <a:rPr lang="pt-PT" sz="3600" b="0" i="0" u="none" strike="noStrike" cap="none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2. </a:t>
            </a:r>
            <a:r>
              <a:rPr lang="pt-PT" sz="3600" b="0" i="0" u="none" strike="noStrike" cap="none" dirty="0" err="1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Goals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62" name="Google Shape;162;g111d89c34d7_0_73"/>
          <p:cNvSpPr txBox="1"/>
          <p:nvPr/>
        </p:nvSpPr>
        <p:spPr>
          <a:xfrm>
            <a:off x="472575" y="1842600"/>
            <a:ext cx="10650600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Main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Meta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Extraction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study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inclusion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eneration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rocess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selection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compilation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meta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endParaRPr lang="pt-PT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meta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extraction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tool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current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generator</a:t>
            </a:r>
            <a:endParaRPr lang="pt-PT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○"/>
            </a:pP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Analysis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methods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inserting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meta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generation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process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5;g111d89c34d7_0_124">
            <a:extLst>
              <a:ext uri="{FF2B5EF4-FFF2-40B4-BE49-F238E27FC236}">
                <a16:creationId xmlns:a16="http://schemas.microsoft.com/office/drawing/2014/main" id="{2322A1D1-DB66-EE65-A306-FDC0C1EE24AE}"/>
              </a:ext>
            </a:extLst>
          </p:cNvPr>
          <p:cNvSpPr txBox="1"/>
          <p:nvPr/>
        </p:nvSpPr>
        <p:spPr>
          <a:xfrm>
            <a:off x="4024677" y="6352150"/>
            <a:ext cx="75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50"/>
            </a:pP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g111d89c34d7_0_73"/>
          <p:cNvCxnSpPr/>
          <p:nvPr/>
        </p:nvCxnSpPr>
        <p:spPr>
          <a:xfrm rot="10800000" flipH="1">
            <a:off x="0" y="890464"/>
            <a:ext cx="12192000" cy="13500"/>
          </a:xfrm>
          <a:prstGeom prst="straightConnector1">
            <a:avLst/>
          </a:prstGeom>
          <a:noFill/>
          <a:ln w="44450" cap="flat" cmpd="sng">
            <a:solidFill>
              <a:srgbClr val="8C2D1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8" name="Google Shape;158;g111d89c34d7_0_7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pt-P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" name="Google Shape;159;g111d89c34d7_0_73"/>
          <p:cNvCxnSpPr/>
          <p:nvPr/>
        </p:nvCxnSpPr>
        <p:spPr>
          <a:xfrm rot="10800000" flipH="1">
            <a:off x="2880852" y="6200977"/>
            <a:ext cx="9311100" cy="23100"/>
          </a:xfrm>
          <a:prstGeom prst="straightConnector1">
            <a:avLst/>
          </a:prstGeom>
          <a:noFill/>
          <a:ln w="44450" cap="flat" cmpd="sng">
            <a:solidFill>
              <a:srgbClr val="8C2D19">
                <a:alpha val="64709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1" name="Google Shape;161;g111d89c34d7_0_73"/>
          <p:cNvSpPr txBox="1"/>
          <p:nvPr/>
        </p:nvSpPr>
        <p:spPr>
          <a:xfrm>
            <a:off x="200516" y="150900"/>
            <a:ext cx="1178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</a:pPr>
            <a:r>
              <a:rPr lang="pt-PT" sz="3600" dirty="0">
                <a:solidFill>
                  <a:schemeClr val="dk1"/>
                </a:solidFill>
                <a:latin typeface="Play"/>
                <a:sym typeface="Play"/>
              </a:rPr>
              <a:t>3. SNOOKER – </a:t>
            </a:r>
            <a:r>
              <a:rPr lang="pt-PT" sz="3600" dirty="0" err="1">
                <a:solidFill>
                  <a:schemeClr val="dk1"/>
                </a:solidFill>
                <a:latin typeface="Play"/>
                <a:sym typeface="Play"/>
              </a:rPr>
              <a:t>An</a:t>
            </a:r>
            <a:r>
              <a:rPr lang="pt-PT" sz="3600" dirty="0">
                <a:solidFill>
                  <a:schemeClr val="dk1"/>
                </a:solidFill>
                <a:latin typeface="Play"/>
                <a:sym typeface="Play"/>
              </a:rPr>
              <a:t> </a:t>
            </a:r>
            <a:r>
              <a:rPr lang="pt-PT" sz="3600" dirty="0" err="1">
                <a:solidFill>
                  <a:schemeClr val="dk1"/>
                </a:solidFill>
                <a:latin typeface="Play"/>
                <a:sym typeface="Play"/>
              </a:rPr>
              <a:t>Overview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62" name="Google Shape;162;g111d89c34d7_0_73"/>
          <p:cNvSpPr txBox="1"/>
          <p:nvPr/>
        </p:nvSpPr>
        <p:spPr>
          <a:xfrm>
            <a:off x="472575" y="1842600"/>
            <a:ext cx="10650600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55600">
              <a:lnSpc>
                <a:spcPct val="200000"/>
              </a:lnSpc>
              <a:buSzPts val="2000"/>
              <a:buFont typeface="Calibri"/>
              <a:buChar char="●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SNOOKER: A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GeNeratOr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HelpdesK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SERvices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Developed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by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Leonardo Ferreira (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Co-Supervisor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Generates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realistic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ticket-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based</a:t>
            </a:r>
            <a:r>
              <a:rPr lang="pt-PT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  <a:sym typeface="Calibri"/>
              </a:rPr>
              <a:t>datasets</a:t>
            </a:r>
            <a:endParaRPr lang="pt-PT"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Uses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provided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by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by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YAML </a:t>
            </a:r>
            <a:r>
              <a:rPr lang="pt-PT" sz="20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configuration</a:t>
            </a:r>
            <a:r>
              <a:rPr lang="pt-PT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file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5;g111d89c34d7_0_124">
            <a:extLst>
              <a:ext uri="{FF2B5EF4-FFF2-40B4-BE49-F238E27FC236}">
                <a16:creationId xmlns:a16="http://schemas.microsoft.com/office/drawing/2014/main" id="{2322A1D1-DB66-EE65-A306-FDC0C1EE24AE}"/>
              </a:ext>
            </a:extLst>
          </p:cNvPr>
          <p:cNvSpPr txBox="1"/>
          <p:nvPr/>
        </p:nvSpPr>
        <p:spPr>
          <a:xfrm>
            <a:off x="4024677" y="6352150"/>
            <a:ext cx="75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50"/>
            </a:pP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A107DA-E5AF-4CD1-74BA-9535B308E345}"/>
              </a:ext>
            </a:extLst>
          </p:cNvPr>
          <p:cNvGrpSpPr/>
          <p:nvPr/>
        </p:nvGrpSpPr>
        <p:grpSpPr>
          <a:xfrm>
            <a:off x="3723038" y="4817134"/>
            <a:ext cx="4745925" cy="1036800"/>
            <a:chOff x="3679758" y="4334534"/>
            <a:chExt cx="4745925" cy="1036800"/>
          </a:xfrm>
        </p:grpSpPr>
        <p:pic>
          <p:nvPicPr>
            <p:cNvPr id="5" name="Google Shape;268;p10">
              <a:extLst>
                <a:ext uri="{FF2B5EF4-FFF2-40B4-BE49-F238E27FC236}">
                  <a16:creationId xmlns:a16="http://schemas.microsoft.com/office/drawing/2014/main" id="{57F44FE0-E11C-ACC9-ACF8-BFDD32F0EA5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535508" y="4334534"/>
              <a:ext cx="890175" cy="927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269;p10">
              <a:extLst>
                <a:ext uri="{FF2B5EF4-FFF2-40B4-BE49-F238E27FC236}">
                  <a16:creationId xmlns:a16="http://schemas.microsoft.com/office/drawing/2014/main" id="{BD4A9241-154F-F1A1-CF30-8A89E94B3FA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679758" y="4334534"/>
              <a:ext cx="1843246" cy="10368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7765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g111d89c34d7_0_73"/>
          <p:cNvCxnSpPr/>
          <p:nvPr/>
        </p:nvCxnSpPr>
        <p:spPr>
          <a:xfrm rot="10800000" flipH="1">
            <a:off x="0" y="890464"/>
            <a:ext cx="12192000" cy="13500"/>
          </a:xfrm>
          <a:prstGeom prst="straightConnector1">
            <a:avLst/>
          </a:prstGeom>
          <a:noFill/>
          <a:ln w="44450" cap="flat" cmpd="sng">
            <a:solidFill>
              <a:srgbClr val="8C2D1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8" name="Google Shape;158;g111d89c34d7_0_7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pt-P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" name="Google Shape;159;g111d89c34d7_0_73"/>
          <p:cNvCxnSpPr/>
          <p:nvPr/>
        </p:nvCxnSpPr>
        <p:spPr>
          <a:xfrm rot="10800000" flipH="1">
            <a:off x="2880852" y="6200977"/>
            <a:ext cx="9311100" cy="23100"/>
          </a:xfrm>
          <a:prstGeom prst="straightConnector1">
            <a:avLst/>
          </a:prstGeom>
          <a:noFill/>
          <a:ln w="44450" cap="flat" cmpd="sng">
            <a:solidFill>
              <a:srgbClr val="8C2D19">
                <a:alpha val="64709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1" name="Google Shape;161;g111d89c34d7_0_73"/>
          <p:cNvSpPr txBox="1"/>
          <p:nvPr/>
        </p:nvSpPr>
        <p:spPr>
          <a:xfrm>
            <a:off x="200516" y="150900"/>
            <a:ext cx="1178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</a:pPr>
            <a:r>
              <a:rPr lang="pt-PT" sz="3600" dirty="0">
                <a:solidFill>
                  <a:schemeClr val="dk1"/>
                </a:solidFill>
                <a:latin typeface="Play"/>
                <a:sym typeface="Play"/>
              </a:rPr>
              <a:t>3. SNOOKER – </a:t>
            </a:r>
            <a:r>
              <a:rPr lang="pt-PT" sz="3600" dirty="0" err="1">
                <a:solidFill>
                  <a:schemeClr val="dk1"/>
                </a:solidFill>
                <a:latin typeface="Play"/>
                <a:sym typeface="Play"/>
              </a:rPr>
              <a:t>An</a:t>
            </a:r>
            <a:r>
              <a:rPr lang="pt-PT" sz="3600" dirty="0">
                <a:solidFill>
                  <a:schemeClr val="dk1"/>
                </a:solidFill>
                <a:latin typeface="Play"/>
                <a:sym typeface="Play"/>
              </a:rPr>
              <a:t> </a:t>
            </a:r>
            <a:r>
              <a:rPr lang="pt-PT" sz="3600" dirty="0" err="1">
                <a:solidFill>
                  <a:schemeClr val="dk1"/>
                </a:solidFill>
                <a:latin typeface="Play"/>
                <a:sym typeface="Play"/>
              </a:rPr>
              <a:t>Overview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" name="Google Shape;105;g111d89c34d7_0_124">
            <a:extLst>
              <a:ext uri="{FF2B5EF4-FFF2-40B4-BE49-F238E27FC236}">
                <a16:creationId xmlns:a16="http://schemas.microsoft.com/office/drawing/2014/main" id="{2322A1D1-DB66-EE65-A306-FDC0C1EE24AE}"/>
              </a:ext>
            </a:extLst>
          </p:cNvPr>
          <p:cNvSpPr txBox="1"/>
          <p:nvPr/>
        </p:nvSpPr>
        <p:spPr>
          <a:xfrm>
            <a:off x="4024677" y="6352150"/>
            <a:ext cx="75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50"/>
            </a:pP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B4A8717-D14D-72B9-AA46-4502BDBFFC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7561152"/>
              </p:ext>
            </p:extLst>
          </p:nvPr>
        </p:nvGraphicFramePr>
        <p:xfrm>
          <a:off x="1809231" y="1079535"/>
          <a:ext cx="8573538" cy="5371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6953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g111d89c34d7_0_73"/>
          <p:cNvCxnSpPr/>
          <p:nvPr/>
        </p:nvCxnSpPr>
        <p:spPr>
          <a:xfrm rot="10800000" flipH="1">
            <a:off x="0" y="890464"/>
            <a:ext cx="12192000" cy="13500"/>
          </a:xfrm>
          <a:prstGeom prst="straightConnector1">
            <a:avLst/>
          </a:prstGeom>
          <a:noFill/>
          <a:ln w="44450" cap="flat" cmpd="sng">
            <a:solidFill>
              <a:srgbClr val="8C2D1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8" name="Google Shape;158;g111d89c34d7_0_7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pt-P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" name="Google Shape;159;g111d89c34d7_0_73"/>
          <p:cNvCxnSpPr/>
          <p:nvPr/>
        </p:nvCxnSpPr>
        <p:spPr>
          <a:xfrm rot="10800000" flipH="1">
            <a:off x="2880852" y="6200977"/>
            <a:ext cx="9311100" cy="23100"/>
          </a:xfrm>
          <a:prstGeom prst="straightConnector1">
            <a:avLst/>
          </a:prstGeom>
          <a:noFill/>
          <a:ln w="44450" cap="flat" cmpd="sng">
            <a:solidFill>
              <a:srgbClr val="8C2D19">
                <a:alpha val="64709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1" name="Google Shape;161;g111d89c34d7_0_73"/>
          <p:cNvSpPr txBox="1"/>
          <p:nvPr/>
        </p:nvSpPr>
        <p:spPr>
          <a:xfrm>
            <a:off x="200516" y="150900"/>
            <a:ext cx="1178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lay"/>
              <a:buNone/>
            </a:pPr>
            <a:r>
              <a:rPr lang="pt-PT" sz="3600" dirty="0">
                <a:solidFill>
                  <a:schemeClr val="dk1"/>
                </a:solidFill>
                <a:latin typeface="Play"/>
                <a:sym typeface="Play"/>
              </a:rPr>
              <a:t>3. SNOOKER – </a:t>
            </a:r>
            <a:r>
              <a:rPr lang="pt-PT" sz="3600" dirty="0" err="1">
                <a:solidFill>
                  <a:schemeClr val="dk1"/>
                </a:solidFill>
                <a:latin typeface="Play"/>
                <a:sym typeface="Play"/>
              </a:rPr>
              <a:t>An</a:t>
            </a:r>
            <a:r>
              <a:rPr lang="pt-PT" sz="3600" dirty="0">
                <a:solidFill>
                  <a:schemeClr val="dk1"/>
                </a:solidFill>
                <a:latin typeface="Play"/>
                <a:sym typeface="Play"/>
              </a:rPr>
              <a:t> </a:t>
            </a:r>
            <a:r>
              <a:rPr lang="pt-PT" sz="3600" dirty="0" err="1">
                <a:solidFill>
                  <a:schemeClr val="dk1"/>
                </a:solidFill>
                <a:latin typeface="Play"/>
                <a:sym typeface="Play"/>
              </a:rPr>
              <a:t>Overview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" name="Google Shape;105;g111d89c34d7_0_124">
            <a:extLst>
              <a:ext uri="{FF2B5EF4-FFF2-40B4-BE49-F238E27FC236}">
                <a16:creationId xmlns:a16="http://schemas.microsoft.com/office/drawing/2014/main" id="{2322A1D1-DB66-EE65-A306-FDC0C1EE24AE}"/>
              </a:ext>
            </a:extLst>
          </p:cNvPr>
          <p:cNvSpPr txBox="1"/>
          <p:nvPr/>
        </p:nvSpPr>
        <p:spPr>
          <a:xfrm>
            <a:off x="4024677" y="6352150"/>
            <a:ext cx="75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450"/>
            </a:pP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Synthetic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r>
              <a:rPr lang="pt-PT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32D1016-F24E-FF49-FD35-65A9844416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5409503"/>
              </p:ext>
            </p:extLst>
          </p:nvPr>
        </p:nvGraphicFramePr>
        <p:xfrm>
          <a:off x="1499154" y="1314274"/>
          <a:ext cx="9186124" cy="4476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708935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5555</TotalTime>
  <Words>3921</Words>
  <Application>Microsoft Macintosh PowerPoint</Application>
  <PresentationFormat>Widescreen</PresentationFormat>
  <Paragraphs>343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Times</vt:lpstr>
      <vt:lpstr>Roboto</vt:lpstr>
      <vt:lpstr>Calibri</vt:lpstr>
      <vt:lpstr>Play</vt:lpstr>
      <vt:lpstr>Arial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João Lemos</cp:lastModifiedBy>
  <cp:revision>15</cp:revision>
  <dcterms:modified xsi:type="dcterms:W3CDTF">2022-07-26T10:27:55Z</dcterms:modified>
</cp:coreProperties>
</file>